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8" r:id="rId3"/>
    <p:sldId id="266" r:id="rId4"/>
    <p:sldId id="271" r:id="rId5"/>
    <p:sldId id="289" r:id="rId6"/>
    <p:sldId id="290" r:id="rId7"/>
    <p:sldId id="294" r:id="rId8"/>
    <p:sldId id="291" r:id="rId9"/>
    <p:sldId id="292" r:id="rId10"/>
    <p:sldId id="295" r:id="rId11"/>
    <p:sldId id="293" r:id="rId12"/>
    <p:sldId id="28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D33A6"/>
    <a:srgbClr val="1A1840"/>
    <a:srgbClr val="000000"/>
    <a:srgbClr val="252525"/>
    <a:srgbClr val="201E59"/>
    <a:srgbClr val="B5B5B5"/>
    <a:srgbClr val="201E52"/>
    <a:srgbClr val="3C308C"/>
    <a:srgbClr val="00A3F4"/>
    <a:srgbClr val="D2D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63" autoAdjust="0"/>
    <p:restoredTop sz="86482" autoAdjust="0"/>
  </p:normalViewPr>
  <p:slideViewPr>
    <p:cSldViewPr snapToGrid="0" showGuides="1">
      <p:cViewPr varScale="1">
        <p:scale>
          <a:sx n="85" d="100"/>
          <a:sy n="85" d="100"/>
        </p:scale>
        <p:origin x="624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288" y="184"/>
      </p:cViewPr>
      <p:guideLst/>
    </p:cSldViewPr>
  </p:notesViewPr>
  <p:gridSpacing cx="91439" cy="9143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BE46C71-B694-4CA5-ADDC-837A559025F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69FD6F-AAB2-4841-9B7D-7BF1F0C681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75230B-7BB4-411E-A9C7-CE60441B2BEB}" type="datetimeFigureOut">
              <a:rPr lang="en-US" smtClean="0"/>
              <a:t>10/10/2024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90C6E-698B-4E76-ACFB-17D281E9E35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756933-09DF-400F-9034-B0F4775F48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334037-95E2-4217-82D2-347F97212AE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2281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jpeg>
</file>

<file path=ppt/media/image11.jpg>
</file>

<file path=ppt/media/image12.jpeg>
</file>

<file path=ppt/media/image13.jpeg>
</file>

<file path=ppt/media/image14.jpe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660AB-C737-4725-A59E-73096A219B67}" type="datetimeFigureOut">
              <a:rPr lang="en-US" smtClean="0"/>
              <a:t>10/10/2024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9B9867-A8D7-43CA-B62E-65ACB63F0B1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17823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98B65C-74D2-4D43-B84D-C518A977C8F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382EBE2-22F2-46F1-BF21-459794C4E5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1853" y="2832100"/>
            <a:ext cx="8131116" cy="11938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8000" b="0" i="0" spc="0" baseline="0">
                <a:solidFill>
                  <a:schemeClr val="bg2"/>
                </a:solidFill>
                <a:effectLst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58141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9958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8752" y="1571433"/>
            <a:ext cx="4451250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7299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FE90BD4-950A-E444-8824-9CC516BA7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43375" y="0"/>
            <a:ext cx="8048625" cy="6858000"/>
          </a:xfrm>
          <a:solidFill>
            <a:schemeClr val="bg2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382EBE2-22F2-46F1-BF21-459794C4E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989" y="2249424"/>
            <a:ext cx="6097169" cy="235915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8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339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80CF5D7-69C5-7345-8798-7B780EFDCA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62511" y="2162629"/>
            <a:ext cx="2466978" cy="3561286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463" y="971706"/>
            <a:ext cx="9871074" cy="69993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54C20B9F-C628-5545-844D-92EF3DC0645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64509" y="2414588"/>
            <a:ext cx="2466978" cy="3057368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A46F89BA-8069-0341-BAC1-0DF853C749E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60513" y="2414588"/>
            <a:ext cx="2466978" cy="3057368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57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463" y="971706"/>
            <a:ext cx="9871074" cy="69993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54C20B9F-C628-5545-844D-92EF3DC0645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41031" y="2008188"/>
            <a:ext cx="2888338" cy="2868612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A46F89BA-8069-0341-BAC1-0DF853C749E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62633" y="2008188"/>
            <a:ext cx="2888338" cy="2868612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086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A46F89BA-8069-0341-BAC1-0DF853C749E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359965" y="1113183"/>
            <a:ext cx="3472070" cy="5744817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F276A96A-2F50-4E4F-BF6E-6395E5B37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3826" y="1851081"/>
            <a:ext cx="3043004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67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FE90BD4-950A-E444-8824-9CC516BA7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6679" y="0"/>
            <a:ext cx="6097169" cy="6858000"/>
          </a:xfrm>
          <a:solidFill>
            <a:schemeClr val="bg2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382EBE2-22F2-46F1-BF21-459794C4E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68" y="3429000"/>
            <a:ext cx="6097169" cy="235915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8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807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638" y="4027579"/>
            <a:ext cx="4127789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AAB3B4-20C1-5F4F-A5E4-B8D2063823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1250303"/>
            <a:ext cx="3803374" cy="435739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52B66A0E-0B17-F84D-8384-C2C2914E2B7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962400" y="1250302"/>
            <a:ext cx="2573418" cy="435739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CA56A7AF-E3A1-2A44-BC8A-EA1E397A76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94843" y="1250303"/>
            <a:ext cx="4408584" cy="2178698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28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animBg="1"/>
      <p:bldP spid="6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0838" y="1443405"/>
            <a:ext cx="4127789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AAB3B4-20C1-5F4F-A5E4-B8D2063823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88573" y="3140764"/>
            <a:ext cx="2714802" cy="2466934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52B66A0E-0B17-F84D-8384-C2C2914E2B7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962399" y="3140765"/>
            <a:ext cx="4651513" cy="2466934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CA56A7AF-E3A1-2A44-BC8A-EA1E397A76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72936" y="1250302"/>
            <a:ext cx="2330491" cy="2579576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6718770-370E-0C47-854E-C73BEC2D37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72935" y="3962400"/>
            <a:ext cx="2330491" cy="1645298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986CA309-9087-D842-AA38-5C0928A500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88573" y="1250302"/>
            <a:ext cx="2714802" cy="1744689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animBg="1"/>
      <p:bldP spid="6" grpId="0" animBg="1"/>
      <p:bldP spid="7" grpId="0" animBg="1"/>
      <p:bldP spid="9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571" y="1443405"/>
            <a:ext cx="4127789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B16401A-6E47-3E43-BE3D-1F115D2EB2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39409" y="1211558"/>
            <a:ext cx="5564020" cy="4434881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A703376A-3DAC-8242-8B5C-0C3665EE0B7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88571" y="3140765"/>
            <a:ext cx="4291812" cy="2505674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37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FE90BD4-950A-E444-8824-9CC516BA7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382EBE2-22F2-46F1-BF21-459794C4E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9102" y="2249424"/>
            <a:ext cx="6097169" cy="235915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bg2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362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B16401A-6E47-3E43-BE3D-1F115D2EB2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 rot="20452794">
            <a:off x="4317519" y="1300079"/>
            <a:ext cx="3105789" cy="4416547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571" y="4123095"/>
            <a:ext cx="2656115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40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</p:bldLst>
      </p:timing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B16401A-6E47-3E43-BE3D-1F115D2EB2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89917" y="1853705"/>
            <a:ext cx="4986067" cy="3150589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571" y="1853705"/>
            <a:ext cx="3345406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44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</p:bldLst>
      </p:timing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463" y="971706"/>
            <a:ext cx="9871074" cy="69993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0385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FE90BD4-950A-E444-8824-9CC516BA7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60033" y="2127380"/>
            <a:ext cx="6643397" cy="4730620"/>
          </a:xfrm>
          <a:solidFill>
            <a:schemeClr val="bg2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382EBE2-22F2-46F1-BF21-459794C4E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570" y="1469571"/>
            <a:ext cx="6097169" cy="235915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8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2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571" y="4181269"/>
            <a:ext cx="3849189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09622340-FF9D-FD4E-BA32-D0B3C83FC30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17029" y="1043247"/>
            <a:ext cx="5486400" cy="4774191"/>
          </a:xfrm>
          <a:custGeom>
            <a:avLst/>
            <a:gdLst>
              <a:gd name="connsiteX0" fmla="*/ 856842 w 5007427"/>
              <a:gd name="connsiteY0" fmla="*/ 0 h 4357395"/>
              <a:gd name="connsiteX1" fmla="*/ 4150585 w 5007427"/>
              <a:gd name="connsiteY1" fmla="*/ 0 h 4357395"/>
              <a:gd name="connsiteX2" fmla="*/ 4238156 w 5007427"/>
              <a:gd name="connsiteY2" fmla="*/ 4422 h 4357395"/>
              <a:gd name="connsiteX3" fmla="*/ 5007427 w 5007427"/>
              <a:gd name="connsiteY3" fmla="*/ 856880 h 4357395"/>
              <a:gd name="connsiteX4" fmla="*/ 5007427 w 5007427"/>
              <a:gd name="connsiteY4" fmla="*/ 1684952 h 4357395"/>
              <a:gd name="connsiteX5" fmla="*/ 5007427 w 5007427"/>
              <a:gd name="connsiteY5" fmla="*/ 3500513 h 4357395"/>
              <a:gd name="connsiteX6" fmla="*/ 5007427 w 5007427"/>
              <a:gd name="connsiteY6" fmla="*/ 4357394 h 4357395"/>
              <a:gd name="connsiteX7" fmla="*/ 4150565 w 5007427"/>
              <a:gd name="connsiteY7" fmla="*/ 4357394 h 4357395"/>
              <a:gd name="connsiteX8" fmla="*/ 4150545 w 5007427"/>
              <a:gd name="connsiteY8" fmla="*/ 4357395 h 4357395"/>
              <a:gd name="connsiteX9" fmla="*/ 856882 w 5007427"/>
              <a:gd name="connsiteY9" fmla="*/ 4357395 h 4357395"/>
              <a:gd name="connsiteX10" fmla="*/ 0 w 5007427"/>
              <a:gd name="connsiteY10" fmla="*/ 3500513 h 4357395"/>
              <a:gd name="connsiteX11" fmla="*/ 0 w 5007427"/>
              <a:gd name="connsiteY11" fmla="*/ 856880 h 4357395"/>
              <a:gd name="connsiteX12" fmla="*/ 769271 w 5007427"/>
              <a:gd name="connsiteY12" fmla="*/ 4422 h 435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07427" h="4357395">
                <a:moveTo>
                  <a:pt x="856842" y="0"/>
                </a:moveTo>
                <a:lnTo>
                  <a:pt x="4150585" y="0"/>
                </a:lnTo>
                <a:lnTo>
                  <a:pt x="4238156" y="4422"/>
                </a:lnTo>
                <a:cubicBezTo>
                  <a:pt x="4670245" y="48303"/>
                  <a:pt x="5007427" y="413215"/>
                  <a:pt x="5007427" y="856880"/>
                </a:cubicBezTo>
                <a:lnTo>
                  <a:pt x="5007427" y="1684952"/>
                </a:lnTo>
                <a:lnTo>
                  <a:pt x="5007427" y="3500513"/>
                </a:lnTo>
                <a:lnTo>
                  <a:pt x="5007427" y="4357394"/>
                </a:lnTo>
                <a:lnTo>
                  <a:pt x="4150565" y="4357394"/>
                </a:lnTo>
                <a:lnTo>
                  <a:pt x="4150545" y="4357395"/>
                </a:lnTo>
                <a:lnTo>
                  <a:pt x="856882" y="4357395"/>
                </a:lnTo>
                <a:cubicBezTo>
                  <a:pt x="383639" y="4357395"/>
                  <a:pt x="0" y="3973756"/>
                  <a:pt x="0" y="3500513"/>
                </a:cubicBezTo>
                <a:lnTo>
                  <a:pt x="0" y="856880"/>
                </a:lnTo>
                <a:cubicBezTo>
                  <a:pt x="0" y="413215"/>
                  <a:pt x="337183" y="48303"/>
                  <a:pt x="769271" y="4422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88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FE90BD4-950A-E444-8824-9CC516BA7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51313"/>
            <a:ext cx="12191999" cy="4555374"/>
          </a:xfrm>
          <a:solidFill>
            <a:schemeClr val="bg2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C0E7A1B9-EBAE-C241-A449-940E4D47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0441" y="2235200"/>
            <a:ext cx="8131116" cy="11938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8000" b="0" i="0" spc="0" baseline="0">
                <a:solidFill>
                  <a:schemeClr val="bg2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289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BF3F134-5821-734E-A1A5-9509FE49A6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75657"/>
            <a:ext cx="4130712" cy="4506686"/>
          </a:xfrm>
          <a:custGeom>
            <a:avLst/>
            <a:gdLst>
              <a:gd name="connsiteX0" fmla="*/ 0 w 4130712"/>
              <a:gd name="connsiteY0" fmla="*/ 0 h 4506686"/>
              <a:gd name="connsiteX1" fmla="*/ 3379583 w 4130712"/>
              <a:gd name="connsiteY1" fmla="*/ 0 h 4506686"/>
              <a:gd name="connsiteX2" fmla="*/ 4130712 w 4130712"/>
              <a:gd name="connsiteY2" fmla="*/ 751129 h 4506686"/>
              <a:gd name="connsiteX3" fmla="*/ 4130712 w 4130712"/>
              <a:gd name="connsiteY3" fmla="*/ 3755557 h 4506686"/>
              <a:gd name="connsiteX4" fmla="*/ 3379583 w 4130712"/>
              <a:gd name="connsiteY4" fmla="*/ 4506686 h 4506686"/>
              <a:gd name="connsiteX5" fmla="*/ 0 w 4130712"/>
              <a:gd name="connsiteY5" fmla="*/ 4506686 h 4506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30712" h="4506686">
                <a:moveTo>
                  <a:pt x="0" y="0"/>
                </a:moveTo>
                <a:lnTo>
                  <a:pt x="3379583" y="0"/>
                </a:lnTo>
                <a:cubicBezTo>
                  <a:pt x="3794420" y="0"/>
                  <a:pt x="4130712" y="336292"/>
                  <a:pt x="4130712" y="751129"/>
                </a:cubicBezTo>
                <a:lnTo>
                  <a:pt x="4130712" y="3755557"/>
                </a:lnTo>
                <a:cubicBezTo>
                  <a:pt x="4130712" y="4170394"/>
                  <a:pt x="3794420" y="4506686"/>
                  <a:pt x="3379583" y="4506686"/>
                </a:cubicBezTo>
                <a:lnTo>
                  <a:pt x="0" y="4506686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382EBE2-22F2-46F1-BF21-459794C4E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668" y="1745342"/>
            <a:ext cx="4047408" cy="126153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337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382EBE2-22F2-46F1-BF21-459794C4E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5276" y="1914389"/>
            <a:ext cx="6193156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51D70681-ADC3-1844-852D-C96ACE01FD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7278" y="1149279"/>
            <a:ext cx="3062870" cy="4559442"/>
          </a:xfrm>
          <a:prstGeom prst="round1Rect">
            <a:avLst>
              <a:gd name="adj" fmla="val 22760"/>
            </a:avLst>
          </a:prstGeom>
          <a:solidFill>
            <a:schemeClr val="bg2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54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FE90BD4-950A-E444-8824-9CC516BA7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549662" cy="6858000"/>
          </a:xfrm>
          <a:solidFill>
            <a:schemeClr val="bg2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382EBE2-22F2-46F1-BF21-459794C4E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0902" y="2249424"/>
            <a:ext cx="6097169" cy="235915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8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579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80CF5D7-69C5-7345-8798-7B780EFDCA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250302"/>
            <a:ext cx="6096000" cy="5607698"/>
          </a:xfrm>
          <a:custGeom>
            <a:avLst/>
            <a:gdLst>
              <a:gd name="connsiteX0" fmla="*/ 855316 w 6096000"/>
              <a:gd name="connsiteY0" fmla="*/ 0 h 5607698"/>
              <a:gd name="connsiteX1" fmla="*/ 6096000 w 6096000"/>
              <a:gd name="connsiteY1" fmla="*/ 0 h 5607698"/>
              <a:gd name="connsiteX2" fmla="*/ 6096000 w 6096000"/>
              <a:gd name="connsiteY2" fmla="*/ 5607698 h 5607698"/>
              <a:gd name="connsiteX3" fmla="*/ 0 w 6096000"/>
              <a:gd name="connsiteY3" fmla="*/ 5607698 h 5607698"/>
              <a:gd name="connsiteX4" fmla="*/ 0 w 6096000"/>
              <a:gd name="connsiteY4" fmla="*/ 855352 h 5607698"/>
              <a:gd name="connsiteX5" fmla="*/ 767899 w 6096000"/>
              <a:gd name="connsiteY5" fmla="*/ 4414 h 5607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5607698">
                <a:moveTo>
                  <a:pt x="855316" y="0"/>
                </a:moveTo>
                <a:lnTo>
                  <a:pt x="6096000" y="0"/>
                </a:lnTo>
                <a:lnTo>
                  <a:pt x="6096000" y="5607698"/>
                </a:lnTo>
                <a:lnTo>
                  <a:pt x="0" y="5607698"/>
                </a:lnTo>
                <a:lnTo>
                  <a:pt x="0" y="855352"/>
                </a:lnTo>
                <a:cubicBezTo>
                  <a:pt x="0" y="412478"/>
                  <a:pt x="336582" y="48217"/>
                  <a:pt x="767899" y="4414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4" y="1671793"/>
            <a:ext cx="4127789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20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638" y="1642188"/>
            <a:ext cx="4127789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AAB3B4-20C1-5F4F-A5E4-B8D2063823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88572" y="1250303"/>
            <a:ext cx="5007427" cy="4357395"/>
          </a:xfrm>
          <a:custGeom>
            <a:avLst/>
            <a:gdLst>
              <a:gd name="connsiteX0" fmla="*/ 856842 w 5007427"/>
              <a:gd name="connsiteY0" fmla="*/ 0 h 4357395"/>
              <a:gd name="connsiteX1" fmla="*/ 4150585 w 5007427"/>
              <a:gd name="connsiteY1" fmla="*/ 0 h 4357395"/>
              <a:gd name="connsiteX2" fmla="*/ 4238156 w 5007427"/>
              <a:gd name="connsiteY2" fmla="*/ 4422 h 4357395"/>
              <a:gd name="connsiteX3" fmla="*/ 5007427 w 5007427"/>
              <a:gd name="connsiteY3" fmla="*/ 856880 h 4357395"/>
              <a:gd name="connsiteX4" fmla="*/ 5007427 w 5007427"/>
              <a:gd name="connsiteY4" fmla="*/ 1684952 h 4357395"/>
              <a:gd name="connsiteX5" fmla="*/ 5007427 w 5007427"/>
              <a:gd name="connsiteY5" fmla="*/ 3500513 h 4357395"/>
              <a:gd name="connsiteX6" fmla="*/ 5007427 w 5007427"/>
              <a:gd name="connsiteY6" fmla="*/ 4357394 h 4357395"/>
              <a:gd name="connsiteX7" fmla="*/ 4150565 w 5007427"/>
              <a:gd name="connsiteY7" fmla="*/ 4357394 h 4357395"/>
              <a:gd name="connsiteX8" fmla="*/ 4150545 w 5007427"/>
              <a:gd name="connsiteY8" fmla="*/ 4357395 h 4357395"/>
              <a:gd name="connsiteX9" fmla="*/ 856882 w 5007427"/>
              <a:gd name="connsiteY9" fmla="*/ 4357395 h 4357395"/>
              <a:gd name="connsiteX10" fmla="*/ 0 w 5007427"/>
              <a:gd name="connsiteY10" fmla="*/ 3500513 h 4357395"/>
              <a:gd name="connsiteX11" fmla="*/ 0 w 5007427"/>
              <a:gd name="connsiteY11" fmla="*/ 856880 h 4357395"/>
              <a:gd name="connsiteX12" fmla="*/ 769271 w 5007427"/>
              <a:gd name="connsiteY12" fmla="*/ 4422 h 435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07427" h="4357395">
                <a:moveTo>
                  <a:pt x="856842" y="0"/>
                </a:moveTo>
                <a:lnTo>
                  <a:pt x="4150585" y="0"/>
                </a:lnTo>
                <a:lnTo>
                  <a:pt x="4238156" y="4422"/>
                </a:lnTo>
                <a:cubicBezTo>
                  <a:pt x="4670245" y="48303"/>
                  <a:pt x="5007427" y="413215"/>
                  <a:pt x="5007427" y="856880"/>
                </a:cubicBezTo>
                <a:lnTo>
                  <a:pt x="5007427" y="1684952"/>
                </a:lnTo>
                <a:lnTo>
                  <a:pt x="5007427" y="3500513"/>
                </a:lnTo>
                <a:lnTo>
                  <a:pt x="5007427" y="4357394"/>
                </a:lnTo>
                <a:lnTo>
                  <a:pt x="4150565" y="4357394"/>
                </a:lnTo>
                <a:lnTo>
                  <a:pt x="4150545" y="4357395"/>
                </a:lnTo>
                <a:lnTo>
                  <a:pt x="856882" y="4357395"/>
                </a:lnTo>
                <a:cubicBezTo>
                  <a:pt x="383639" y="4357395"/>
                  <a:pt x="0" y="3973756"/>
                  <a:pt x="0" y="3500513"/>
                </a:cubicBezTo>
                <a:lnTo>
                  <a:pt x="0" y="856880"/>
                </a:lnTo>
                <a:cubicBezTo>
                  <a:pt x="0" y="413215"/>
                  <a:pt x="337183" y="48303"/>
                  <a:pt x="769271" y="4422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28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571" y="1664739"/>
            <a:ext cx="4127789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71EDDD6C-283A-6E40-A19D-3B7ECE4938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88571" y="4030824"/>
            <a:ext cx="10014855" cy="2827176"/>
          </a:xfrm>
          <a:prstGeom prst="round2SameRect">
            <a:avLst>
              <a:gd name="adj1" fmla="val 23928"/>
              <a:gd name="adj2" fmla="val 0"/>
            </a:avLst>
          </a:prstGeom>
          <a:solidFill>
            <a:schemeClr val="bg2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51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35A3FBA-299B-FE41-8073-484B5495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571" y="1347498"/>
            <a:ext cx="4127789" cy="12930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000" b="0" i="0" spc="0" baseline="0"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496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13BF9-5145-4417-B95D-FA862797388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851C36-8A1D-DB4E-9492-FA078D0D7D20}"/>
              </a:ext>
            </a:extLst>
          </p:cNvPr>
          <p:cNvSpPr/>
          <p:nvPr userDrawn="1"/>
        </p:nvSpPr>
        <p:spPr>
          <a:xfrm>
            <a:off x="10477528" y="494806"/>
            <a:ext cx="661705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fld id="{E3813BF9-5145-4417-B95D-FA8627973885}" type="slidenum">
              <a:rPr lang="en-US" sz="1200" b="1" smtClean="0">
                <a:latin typeface="+mn-lt"/>
              </a:rPr>
              <a:pPr algn="r"/>
              <a:t>‹nº›</a:t>
            </a:fld>
            <a:endParaRPr lang="en-US" sz="1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38710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6" r:id="rId10"/>
    <p:sldLayoutId id="2147483663" r:id="rId11"/>
    <p:sldLayoutId id="2147483664" r:id="rId12"/>
    <p:sldLayoutId id="2147483665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  <p:sldLayoutId id="2147483675" r:id="rId22"/>
    <p:sldLayoutId id="2147483676" r:id="rId23"/>
    <p:sldLayoutId id="2147483677" r:id="rId24"/>
    <p:sldLayoutId id="2147483678" r:id="rId25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Imagem 4">
            <a:extLst>
              <a:ext uri="{FF2B5EF4-FFF2-40B4-BE49-F238E27FC236}">
                <a16:creationId xmlns:a16="http://schemas.microsoft.com/office/drawing/2014/main" id="{5E182261-181B-454A-95E1-B748AF441B9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6" b="7796"/>
          <a:stretch>
            <a:fillRect/>
          </a:stretch>
        </p:blipFill>
        <p:spPr>
          <a:xfrm>
            <a:off x="0" y="-3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6748DAD-0F2D-3F4D-8E5D-109814C3C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1853" y="2832100"/>
            <a:ext cx="8131116" cy="1193800"/>
          </a:xfrm>
        </p:spPr>
        <p:txBody>
          <a:bodyPr/>
          <a:lstStyle/>
          <a:p>
            <a:r>
              <a:rPr lang="en-US" dirty="0" err="1"/>
              <a:t>ElitNexum</a:t>
            </a:r>
            <a:endParaRPr lang="en-US" dirty="0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28C734FE-AC6D-401D-9D08-014234B2998C}"/>
              </a:ext>
            </a:extLst>
          </p:cNvPr>
          <p:cNvGrpSpPr/>
          <p:nvPr/>
        </p:nvGrpSpPr>
        <p:grpSpPr>
          <a:xfrm>
            <a:off x="4195438" y="1530784"/>
            <a:ext cx="3796425" cy="3796425"/>
            <a:chOff x="367045" y="814647"/>
            <a:chExt cx="5336771" cy="5336771"/>
          </a:xfrm>
        </p:grpSpPr>
        <p:sp>
          <p:nvSpPr>
            <p:cNvPr id="13" name="Retângulo: Cantos Arredondados 12">
              <a:extLst>
                <a:ext uri="{FF2B5EF4-FFF2-40B4-BE49-F238E27FC236}">
                  <a16:creationId xmlns:a16="http://schemas.microsoft.com/office/drawing/2014/main" id="{901ACB03-BB18-434E-A5D1-2FC23FB9C854}"/>
                </a:ext>
              </a:extLst>
            </p:cNvPr>
            <p:cNvSpPr/>
            <p:nvPr/>
          </p:nvSpPr>
          <p:spPr bwMode="auto">
            <a:xfrm>
              <a:off x="367045" y="814647"/>
              <a:ext cx="5336771" cy="5336771"/>
            </a:xfrm>
            <a:prstGeom prst="roundRect">
              <a:avLst/>
            </a:prstGeom>
            <a:noFill/>
            <a:ln w="381000">
              <a:solidFill>
                <a:schemeClr val="accent1">
                  <a:lumMod val="60000"/>
                  <a:lumOff val="40000"/>
                  <a:alpha val="2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pt-BR"/>
            </a:p>
          </p:txBody>
        </p:sp>
        <p:cxnSp>
          <p:nvCxnSpPr>
            <p:cNvPr id="14" name="Conector reto 13">
              <a:extLst>
                <a:ext uri="{FF2B5EF4-FFF2-40B4-BE49-F238E27FC236}">
                  <a16:creationId xmlns:a16="http://schemas.microsoft.com/office/drawing/2014/main" id="{D5DD588A-2CAF-4602-8E9A-28B95EA65033}"/>
                </a:ext>
              </a:extLst>
            </p:cNvPr>
            <p:cNvCxnSpPr>
              <a:cxnSpLocks/>
            </p:cNvCxnSpPr>
            <p:nvPr/>
          </p:nvCxnSpPr>
          <p:spPr>
            <a:xfrm>
              <a:off x="3318235" y="5250730"/>
              <a:ext cx="1772239" cy="0"/>
            </a:xfrm>
            <a:prstGeom prst="line">
              <a:avLst/>
            </a:prstGeom>
            <a:ln w="381000" cap="rnd">
              <a:solidFill>
                <a:schemeClr val="accent1">
                  <a:lumMod val="60000"/>
                  <a:lumOff val="4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85734967-CCA6-4543-A84B-87370C74BA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6569" y="3421503"/>
              <a:ext cx="1498862" cy="1463510"/>
            </a:xfrm>
            <a:prstGeom prst="line">
              <a:avLst/>
            </a:prstGeom>
            <a:ln w="381000" cap="rnd">
              <a:solidFill>
                <a:schemeClr val="accent1">
                  <a:lumMod val="60000"/>
                  <a:lumOff val="4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32B57713-C213-4742-8193-289FA44C1753}"/>
                </a:ext>
              </a:extLst>
            </p:cNvPr>
            <p:cNvCxnSpPr>
              <a:cxnSpLocks/>
            </p:cNvCxnSpPr>
            <p:nvPr/>
          </p:nvCxnSpPr>
          <p:spPr>
            <a:xfrm>
              <a:off x="1432874" y="2170094"/>
              <a:ext cx="1602557" cy="1251408"/>
            </a:xfrm>
            <a:prstGeom prst="line">
              <a:avLst/>
            </a:prstGeom>
            <a:ln w="381000" cap="rnd">
              <a:solidFill>
                <a:schemeClr val="accent1">
                  <a:lumMod val="60000"/>
                  <a:lumOff val="40000"/>
                  <a:alpha val="20000"/>
                </a:schemeClr>
              </a:solidFill>
              <a:miter lim="800000"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920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96C9D07A-92E7-404E-BAF7-DF73CDFE0537}"/>
              </a:ext>
            </a:extLst>
          </p:cNvPr>
          <p:cNvSpPr/>
          <p:nvPr/>
        </p:nvSpPr>
        <p:spPr bwMode="auto">
          <a:xfrm rot="18103787">
            <a:off x="9384785" y="3629479"/>
            <a:ext cx="3954873" cy="3954873"/>
          </a:xfrm>
          <a:custGeom>
            <a:avLst/>
            <a:gdLst>
              <a:gd name="connsiteX0" fmla="*/ 2658594 w 4162389"/>
              <a:gd name="connsiteY0" fmla="*/ 1467901 h 4162389"/>
              <a:gd name="connsiteX1" fmla="*/ 2535022 w 4162389"/>
              <a:gd name="connsiteY1" fmla="*/ 1430155 h 4162389"/>
              <a:gd name="connsiteX2" fmla="*/ 1650983 w 4162389"/>
              <a:gd name="connsiteY2" fmla="*/ 1430154 h 4162389"/>
              <a:gd name="connsiteX3" fmla="*/ 1429967 w 4162389"/>
              <a:gd name="connsiteY3" fmla="*/ 1651170 h 4162389"/>
              <a:gd name="connsiteX4" fmla="*/ 1429967 w 4162389"/>
              <a:gd name="connsiteY4" fmla="*/ 2535208 h 4162389"/>
              <a:gd name="connsiteX5" fmla="*/ 1650983 w 4162389"/>
              <a:gd name="connsiteY5" fmla="*/ 2756224 h 4162389"/>
              <a:gd name="connsiteX6" fmla="*/ 2535022 w 4162389"/>
              <a:gd name="connsiteY6" fmla="*/ 2756224 h 4162389"/>
              <a:gd name="connsiteX7" fmla="*/ 2756038 w 4162389"/>
              <a:gd name="connsiteY7" fmla="*/ 2535207 h 4162389"/>
              <a:gd name="connsiteX8" fmla="*/ 2756038 w 4162389"/>
              <a:gd name="connsiteY8" fmla="*/ 1651171 h 4162389"/>
              <a:gd name="connsiteX9" fmla="*/ 2658594 w 4162389"/>
              <a:gd name="connsiteY9" fmla="*/ 1467901 h 4162389"/>
              <a:gd name="connsiteX10" fmla="*/ 2732415 w 4162389"/>
              <a:gd name="connsiteY10" fmla="*/ 1383159 h 4162389"/>
              <a:gd name="connsiteX11" fmla="*/ 2843065 w 4162389"/>
              <a:gd name="connsiteY11" fmla="*/ 1591266 h 4162389"/>
              <a:gd name="connsiteX12" fmla="*/ 2843065 w 4162389"/>
              <a:gd name="connsiteY12" fmla="*/ 2595112 h 4162389"/>
              <a:gd name="connsiteX13" fmla="*/ 2592096 w 4162389"/>
              <a:gd name="connsiteY13" fmla="*/ 2846081 h 4162389"/>
              <a:gd name="connsiteX14" fmla="*/ 1588248 w 4162389"/>
              <a:gd name="connsiteY14" fmla="*/ 2846081 h 4162389"/>
              <a:gd name="connsiteX15" fmla="*/ 1337279 w 4162389"/>
              <a:gd name="connsiteY15" fmla="*/ 2595112 h 4162389"/>
              <a:gd name="connsiteX16" fmla="*/ 1337279 w 4162389"/>
              <a:gd name="connsiteY16" fmla="*/ 1591266 h 4162389"/>
              <a:gd name="connsiteX17" fmla="*/ 1588248 w 4162389"/>
              <a:gd name="connsiteY17" fmla="*/ 1340297 h 4162389"/>
              <a:gd name="connsiteX18" fmla="*/ 2592096 w 4162389"/>
              <a:gd name="connsiteY18" fmla="*/ 1340297 h 4162389"/>
              <a:gd name="connsiteX19" fmla="*/ 2732415 w 4162389"/>
              <a:gd name="connsiteY19" fmla="*/ 1383159 h 4162389"/>
              <a:gd name="connsiteX20" fmla="*/ 3205015 w 4162389"/>
              <a:gd name="connsiteY20" fmla="*/ 1409777 h 4162389"/>
              <a:gd name="connsiteX21" fmla="*/ 3142075 w 4162389"/>
              <a:gd name="connsiteY21" fmla="*/ 1376701 h 4162389"/>
              <a:gd name="connsiteX22" fmla="*/ 1839944 w 4162389"/>
              <a:gd name="connsiteY22" fmla="*/ 851512 h 4162389"/>
              <a:gd name="connsiteX23" fmla="*/ 1383101 w 4162389"/>
              <a:gd name="connsiteY23" fmla="*/ 1045754 h 4162389"/>
              <a:gd name="connsiteX24" fmla="*/ 857912 w 4162389"/>
              <a:gd name="connsiteY24" fmla="*/ 2347882 h 4162389"/>
              <a:gd name="connsiteX25" fmla="*/ 1052153 w 4162389"/>
              <a:gd name="connsiteY25" fmla="*/ 2804726 h 4162389"/>
              <a:gd name="connsiteX26" fmla="*/ 2354284 w 4162389"/>
              <a:gd name="connsiteY26" fmla="*/ 3329915 h 4162389"/>
              <a:gd name="connsiteX27" fmla="*/ 2811127 w 4162389"/>
              <a:gd name="connsiteY27" fmla="*/ 3135674 h 4162389"/>
              <a:gd name="connsiteX28" fmla="*/ 3336316 w 4162389"/>
              <a:gd name="connsiteY28" fmla="*/ 1833545 h 4162389"/>
              <a:gd name="connsiteX29" fmla="*/ 3205015 w 4162389"/>
              <a:gd name="connsiteY29" fmla="*/ 1409777 h 4162389"/>
              <a:gd name="connsiteX30" fmla="*/ 3350994 w 4162389"/>
              <a:gd name="connsiteY30" fmla="*/ 1315812 h 4162389"/>
              <a:gd name="connsiteX31" fmla="*/ 3500089 w 4162389"/>
              <a:gd name="connsiteY31" fmla="*/ 1797011 h 4162389"/>
              <a:gd name="connsiteX32" fmla="*/ 2903724 w 4162389"/>
              <a:gd name="connsiteY32" fmla="*/ 3275610 h 4162389"/>
              <a:gd name="connsiteX33" fmla="*/ 2384968 w 4162389"/>
              <a:gd name="connsiteY33" fmla="*/ 3496175 h 4162389"/>
              <a:gd name="connsiteX34" fmla="*/ 906366 w 4162389"/>
              <a:gd name="connsiteY34" fmla="*/ 2899810 h 4162389"/>
              <a:gd name="connsiteX35" fmla="*/ 685801 w 4162389"/>
              <a:gd name="connsiteY35" fmla="*/ 2381053 h 4162389"/>
              <a:gd name="connsiteX36" fmla="*/ 1282165 w 4162389"/>
              <a:gd name="connsiteY36" fmla="*/ 902454 h 4162389"/>
              <a:gd name="connsiteX37" fmla="*/ 1800922 w 4162389"/>
              <a:gd name="connsiteY37" fmla="*/ 681888 h 4162389"/>
              <a:gd name="connsiteX38" fmla="*/ 3279524 w 4162389"/>
              <a:gd name="connsiteY38" fmla="*/ 1278254 h 4162389"/>
              <a:gd name="connsiteX39" fmla="*/ 3350994 w 4162389"/>
              <a:gd name="connsiteY39" fmla="*/ 1315812 h 4162389"/>
              <a:gd name="connsiteX40" fmla="*/ 2086803 w 4162389"/>
              <a:gd name="connsiteY40" fmla="*/ 333529 h 4162389"/>
              <a:gd name="connsiteX41" fmla="*/ 1413248 w 4162389"/>
              <a:gd name="connsiteY41" fmla="*/ 468069 h 4162389"/>
              <a:gd name="connsiteX42" fmla="*/ 335252 w 4162389"/>
              <a:gd name="connsiteY42" fmla="*/ 2084211 h 4162389"/>
              <a:gd name="connsiteX43" fmla="*/ 469792 w 4162389"/>
              <a:gd name="connsiteY43" fmla="*/ 2757766 h 4162389"/>
              <a:gd name="connsiteX44" fmla="*/ 2085936 w 4162389"/>
              <a:gd name="connsiteY44" fmla="*/ 3835763 h 4162389"/>
              <a:gd name="connsiteX45" fmla="*/ 2759491 w 4162389"/>
              <a:gd name="connsiteY45" fmla="*/ 3701223 h 4162389"/>
              <a:gd name="connsiteX46" fmla="*/ 3837487 w 4162389"/>
              <a:gd name="connsiteY46" fmla="*/ 2085081 h 4162389"/>
              <a:gd name="connsiteX47" fmla="*/ 3702947 w 4162389"/>
              <a:gd name="connsiteY47" fmla="*/ 1411526 h 4162389"/>
              <a:gd name="connsiteX48" fmla="*/ 2081688 w 4162389"/>
              <a:gd name="connsiteY48" fmla="*/ 92758 h 4162389"/>
              <a:gd name="connsiteX49" fmla="*/ 3916858 w 4162389"/>
              <a:gd name="connsiteY49" fmla="*/ 1316850 h 4162389"/>
              <a:gd name="connsiteX50" fmla="*/ 4069632 w 4162389"/>
              <a:gd name="connsiteY50" fmla="*/ 2081689 h 4162389"/>
              <a:gd name="connsiteX51" fmla="*/ 2845541 w 4162389"/>
              <a:gd name="connsiteY51" fmla="*/ 3916857 h 4162389"/>
              <a:gd name="connsiteX52" fmla="*/ 2080702 w 4162389"/>
              <a:gd name="connsiteY52" fmla="*/ 4069631 h 4162389"/>
              <a:gd name="connsiteX53" fmla="*/ 245532 w 4162389"/>
              <a:gd name="connsiteY53" fmla="*/ 2845539 h 4162389"/>
              <a:gd name="connsiteX54" fmla="*/ 92758 w 4162389"/>
              <a:gd name="connsiteY54" fmla="*/ 2080700 h 4162389"/>
              <a:gd name="connsiteX55" fmla="*/ 1316849 w 4162389"/>
              <a:gd name="connsiteY55" fmla="*/ 245532 h 4162389"/>
              <a:gd name="connsiteX56" fmla="*/ 2081688 w 4162389"/>
              <a:gd name="connsiteY56" fmla="*/ 92758 h 416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162389" h="4162389">
                <a:moveTo>
                  <a:pt x="2658594" y="1467901"/>
                </a:moveTo>
                <a:cubicBezTo>
                  <a:pt x="2623319" y="1444069"/>
                  <a:pt x="2580796" y="1430155"/>
                  <a:pt x="2535022" y="1430155"/>
                </a:cubicBezTo>
                <a:lnTo>
                  <a:pt x="1650983" y="1430154"/>
                </a:lnTo>
                <a:cubicBezTo>
                  <a:pt x="1528920" y="1430155"/>
                  <a:pt x="1429966" y="1529106"/>
                  <a:pt x="1429967" y="1651170"/>
                </a:cubicBezTo>
                <a:lnTo>
                  <a:pt x="1429967" y="2535208"/>
                </a:lnTo>
                <a:cubicBezTo>
                  <a:pt x="1429967" y="2657271"/>
                  <a:pt x="1528919" y="2756224"/>
                  <a:pt x="1650983" y="2756224"/>
                </a:cubicBezTo>
                <a:lnTo>
                  <a:pt x="2535022" y="2756224"/>
                </a:lnTo>
                <a:cubicBezTo>
                  <a:pt x="2657086" y="2756224"/>
                  <a:pt x="2756038" y="2657271"/>
                  <a:pt x="2756038" y="2535207"/>
                </a:cubicBezTo>
                <a:lnTo>
                  <a:pt x="2756038" y="1651171"/>
                </a:lnTo>
                <a:cubicBezTo>
                  <a:pt x="2756038" y="1574881"/>
                  <a:pt x="2717385" y="1507619"/>
                  <a:pt x="2658594" y="1467901"/>
                </a:cubicBezTo>
                <a:close/>
                <a:moveTo>
                  <a:pt x="2732415" y="1383159"/>
                </a:moveTo>
                <a:cubicBezTo>
                  <a:pt x="2799173" y="1428260"/>
                  <a:pt x="2843065" y="1504637"/>
                  <a:pt x="2843065" y="1591266"/>
                </a:cubicBezTo>
                <a:lnTo>
                  <a:pt x="2843065" y="2595112"/>
                </a:lnTo>
                <a:cubicBezTo>
                  <a:pt x="2843065" y="2733718"/>
                  <a:pt x="2730702" y="2846081"/>
                  <a:pt x="2592096" y="2846081"/>
                </a:cubicBezTo>
                <a:lnTo>
                  <a:pt x="1588248" y="2846081"/>
                </a:lnTo>
                <a:cubicBezTo>
                  <a:pt x="1449642" y="2846081"/>
                  <a:pt x="1337279" y="2733718"/>
                  <a:pt x="1337279" y="2595112"/>
                </a:cubicBezTo>
                <a:lnTo>
                  <a:pt x="1337279" y="1591266"/>
                </a:lnTo>
                <a:cubicBezTo>
                  <a:pt x="1337279" y="1452660"/>
                  <a:pt x="1449642" y="1340297"/>
                  <a:pt x="1588248" y="1340297"/>
                </a:cubicBezTo>
                <a:lnTo>
                  <a:pt x="2592096" y="1340297"/>
                </a:lnTo>
                <a:cubicBezTo>
                  <a:pt x="2644073" y="1340297"/>
                  <a:pt x="2692360" y="1356098"/>
                  <a:pt x="2732415" y="1383159"/>
                </a:cubicBezTo>
                <a:close/>
                <a:moveTo>
                  <a:pt x="3205015" y="1409777"/>
                </a:moveTo>
                <a:cubicBezTo>
                  <a:pt x="3185573" y="1396893"/>
                  <a:pt x="3164549" y="1385766"/>
                  <a:pt x="3142075" y="1376701"/>
                </a:cubicBezTo>
                <a:lnTo>
                  <a:pt x="1839944" y="851512"/>
                </a:lnTo>
                <a:cubicBezTo>
                  <a:pt x="1660152" y="778997"/>
                  <a:pt x="1455616" y="865961"/>
                  <a:pt x="1383101" y="1045754"/>
                </a:cubicBezTo>
                <a:lnTo>
                  <a:pt x="857912" y="2347882"/>
                </a:lnTo>
                <a:cubicBezTo>
                  <a:pt x="785396" y="2527674"/>
                  <a:pt x="872361" y="2732210"/>
                  <a:pt x="1052153" y="2804726"/>
                </a:cubicBezTo>
                <a:lnTo>
                  <a:pt x="2354284" y="3329915"/>
                </a:lnTo>
                <a:cubicBezTo>
                  <a:pt x="2534076" y="3402430"/>
                  <a:pt x="2738612" y="3315466"/>
                  <a:pt x="2811127" y="3135674"/>
                </a:cubicBezTo>
                <a:lnTo>
                  <a:pt x="3336316" y="1833545"/>
                </a:lnTo>
                <a:cubicBezTo>
                  <a:pt x="3399767" y="1676227"/>
                  <a:pt x="3341117" y="1499965"/>
                  <a:pt x="3205015" y="1409777"/>
                </a:cubicBezTo>
                <a:close/>
                <a:moveTo>
                  <a:pt x="3350994" y="1315812"/>
                </a:moveTo>
                <a:cubicBezTo>
                  <a:pt x="3505539" y="1418222"/>
                  <a:pt x="3572139" y="1618372"/>
                  <a:pt x="3500089" y="1797011"/>
                </a:cubicBezTo>
                <a:lnTo>
                  <a:pt x="2903724" y="3275610"/>
                </a:lnTo>
                <a:cubicBezTo>
                  <a:pt x="2821381" y="3479768"/>
                  <a:pt x="2589125" y="3578518"/>
                  <a:pt x="2384968" y="3496175"/>
                </a:cubicBezTo>
                <a:lnTo>
                  <a:pt x="906366" y="2899810"/>
                </a:lnTo>
                <a:cubicBezTo>
                  <a:pt x="702209" y="2817467"/>
                  <a:pt x="603457" y="2585211"/>
                  <a:pt x="685801" y="2381053"/>
                </a:cubicBezTo>
                <a:lnTo>
                  <a:pt x="1282165" y="902454"/>
                </a:lnTo>
                <a:cubicBezTo>
                  <a:pt x="1364509" y="698296"/>
                  <a:pt x="1596765" y="599546"/>
                  <a:pt x="1800922" y="681888"/>
                </a:cubicBezTo>
                <a:lnTo>
                  <a:pt x="3279524" y="1278254"/>
                </a:lnTo>
                <a:cubicBezTo>
                  <a:pt x="3305043" y="1288547"/>
                  <a:pt x="3328916" y="1301182"/>
                  <a:pt x="3350994" y="1315812"/>
                </a:cubicBezTo>
                <a:close/>
                <a:moveTo>
                  <a:pt x="2086803" y="333529"/>
                </a:moveTo>
                <a:cubicBezTo>
                  <a:pt x="1863654" y="184684"/>
                  <a:pt x="1562093" y="244919"/>
                  <a:pt x="1413248" y="468069"/>
                </a:cubicBezTo>
                <a:lnTo>
                  <a:pt x="335252" y="2084211"/>
                </a:lnTo>
                <a:cubicBezTo>
                  <a:pt x="186407" y="2307360"/>
                  <a:pt x="246643" y="2608921"/>
                  <a:pt x="469792" y="2757766"/>
                </a:cubicBezTo>
                <a:lnTo>
                  <a:pt x="2085936" y="3835763"/>
                </a:lnTo>
                <a:cubicBezTo>
                  <a:pt x="2309085" y="3984608"/>
                  <a:pt x="2610646" y="3924373"/>
                  <a:pt x="2759491" y="3701223"/>
                </a:cubicBezTo>
                <a:lnTo>
                  <a:pt x="3837487" y="2085081"/>
                </a:lnTo>
                <a:cubicBezTo>
                  <a:pt x="3986332" y="1861932"/>
                  <a:pt x="3926096" y="1560371"/>
                  <a:pt x="3702947" y="1411526"/>
                </a:cubicBezTo>
                <a:close/>
                <a:moveTo>
                  <a:pt x="2081688" y="92758"/>
                </a:moveTo>
                <a:lnTo>
                  <a:pt x="3916858" y="1316850"/>
                </a:lnTo>
                <a:cubicBezTo>
                  <a:pt x="4170249" y="1485867"/>
                  <a:pt x="4238648" y="1828297"/>
                  <a:pt x="4069632" y="2081689"/>
                </a:cubicBezTo>
                <a:lnTo>
                  <a:pt x="2845541" y="3916857"/>
                </a:lnTo>
                <a:cubicBezTo>
                  <a:pt x="2676524" y="4170248"/>
                  <a:pt x="2334094" y="4238648"/>
                  <a:pt x="2080702" y="4069631"/>
                </a:cubicBezTo>
                <a:lnTo>
                  <a:pt x="245532" y="2845539"/>
                </a:lnTo>
                <a:cubicBezTo>
                  <a:pt x="-7859" y="2676522"/>
                  <a:pt x="-76259" y="2334092"/>
                  <a:pt x="92758" y="2080700"/>
                </a:cubicBezTo>
                <a:lnTo>
                  <a:pt x="1316849" y="245532"/>
                </a:lnTo>
                <a:cubicBezTo>
                  <a:pt x="1485866" y="-7859"/>
                  <a:pt x="1828296" y="-76259"/>
                  <a:pt x="2081688" y="927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36DEBB9-3A46-874E-8674-FC7D2443E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Nosso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do DevOps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4FB248-E49D-484F-80E4-4F26E6E8AD73}"/>
              </a:ext>
            </a:extLst>
          </p:cNvPr>
          <p:cNvSpPr txBox="1"/>
          <p:nvPr/>
        </p:nvSpPr>
        <p:spPr>
          <a:xfrm>
            <a:off x="1088571" y="1515151"/>
            <a:ext cx="334540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D" sz="1600" b="1" i="1" dirty="0">
                <a:solidFill>
                  <a:schemeClr val="accent1"/>
                </a:solidFill>
              </a:rPr>
              <a:t>Azure DevOps</a:t>
            </a:r>
            <a:endParaRPr lang="en-US" sz="1600" b="1" i="1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C6C878-AFAB-D441-ABC7-1A5DEC6D1F34}"/>
              </a:ext>
            </a:extLst>
          </p:cNvPr>
          <p:cNvSpPr txBox="1"/>
          <p:nvPr/>
        </p:nvSpPr>
        <p:spPr>
          <a:xfrm>
            <a:off x="1088573" y="3423336"/>
            <a:ext cx="3345404" cy="116211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600" dirty="0">
                <a:solidFill>
                  <a:srgbClr val="1A1840"/>
                </a:solidFill>
              </a:rPr>
              <a:t>Sprint Burndown</a:t>
            </a:r>
          </a:p>
          <a:p>
            <a:pPr algn="just">
              <a:lnSpc>
                <a:spcPct val="150000"/>
              </a:lnSpc>
            </a:pPr>
            <a:endParaRPr lang="en-ID" sz="1600" dirty="0">
              <a:solidFill>
                <a:srgbClr val="1A1840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ID" sz="1600" dirty="0">
                <a:solidFill>
                  <a:srgbClr val="1A1840"/>
                </a:solidFill>
              </a:rPr>
              <a:t>Burndown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F1BF840-A805-B243-BAF2-7CB762F50F9F}"/>
              </a:ext>
            </a:extLst>
          </p:cNvPr>
          <p:cNvCxnSpPr>
            <a:cxnSpLocks/>
          </p:cNvCxnSpPr>
          <p:nvPr/>
        </p:nvCxnSpPr>
        <p:spPr>
          <a:xfrm>
            <a:off x="1271847" y="5188961"/>
            <a:ext cx="2851266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EF0B4502-6F1A-D446-9F2F-073731CF3F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84644" y="1632593"/>
            <a:ext cx="6580004" cy="397432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6C669AA-E10B-4C90-84B6-8F89EFE50F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645" y="1853705"/>
            <a:ext cx="4928001" cy="310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212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7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7" grpId="0"/>
          <p:bldP spid="8" grpId="0"/>
          <p:bldP spid="10" grpId="0"/>
          <p:bldP spid="6" grpId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23">
            <a:extLst>
              <a:ext uri="{FF2B5EF4-FFF2-40B4-BE49-F238E27FC236}">
                <a16:creationId xmlns:a16="http://schemas.microsoft.com/office/drawing/2014/main" id="{71752C8D-898D-4023-B1F3-3DBFE9884C24}"/>
              </a:ext>
            </a:extLst>
          </p:cNvPr>
          <p:cNvSpPr txBox="1"/>
          <p:nvPr/>
        </p:nvSpPr>
        <p:spPr>
          <a:xfrm>
            <a:off x="2058992" y="1834211"/>
            <a:ext cx="1574168" cy="368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1600" b="1" dirty="0">
                <a:cs typeface="Sora ExtraBold" pitchFamily="2" charset="0"/>
              </a:rPr>
              <a:t>Tailwind CSS</a:t>
            </a: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C20E13FB-84D8-43BB-8B7C-66D71A5F50FA}"/>
              </a:ext>
            </a:extLst>
          </p:cNvPr>
          <p:cNvSpPr txBox="1"/>
          <p:nvPr/>
        </p:nvSpPr>
        <p:spPr>
          <a:xfrm>
            <a:off x="3067947" y="3212459"/>
            <a:ext cx="1574168" cy="368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1600" b="1" dirty="0">
                <a:cs typeface="Sora ExtraBold" pitchFamily="2" charset="0"/>
              </a:rPr>
              <a:t>React</a:t>
            </a:r>
          </a:p>
        </p:txBody>
      </p:sp>
      <p:sp>
        <p:nvSpPr>
          <p:cNvPr id="18" name="TextBox 28">
            <a:extLst>
              <a:ext uri="{FF2B5EF4-FFF2-40B4-BE49-F238E27FC236}">
                <a16:creationId xmlns:a16="http://schemas.microsoft.com/office/drawing/2014/main" id="{56D1F232-0B72-4DB7-922D-00BE93C34AEA}"/>
              </a:ext>
            </a:extLst>
          </p:cNvPr>
          <p:cNvSpPr txBox="1"/>
          <p:nvPr/>
        </p:nvSpPr>
        <p:spPr>
          <a:xfrm>
            <a:off x="7516100" y="3212458"/>
            <a:ext cx="1574168" cy="368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>
                <a:cs typeface="Sora ExtraBold" pitchFamily="2" charset="0"/>
              </a:rPr>
              <a:t>Node.js </a:t>
            </a:r>
          </a:p>
        </p:txBody>
      </p:sp>
      <p:sp>
        <p:nvSpPr>
          <p:cNvPr id="23" name="TextBox 33">
            <a:extLst>
              <a:ext uri="{FF2B5EF4-FFF2-40B4-BE49-F238E27FC236}">
                <a16:creationId xmlns:a16="http://schemas.microsoft.com/office/drawing/2014/main" id="{66A0C1F5-B5BC-4590-8798-B6DEEB7540FE}"/>
              </a:ext>
            </a:extLst>
          </p:cNvPr>
          <p:cNvSpPr txBox="1"/>
          <p:nvPr/>
        </p:nvSpPr>
        <p:spPr>
          <a:xfrm>
            <a:off x="8469677" y="1799923"/>
            <a:ext cx="1574168" cy="368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>
                <a:cs typeface="Sora ExtraBold" pitchFamily="2" charset="0"/>
              </a:rPr>
              <a:t>Express</a:t>
            </a:r>
          </a:p>
        </p:txBody>
      </p:sp>
      <p:sp>
        <p:nvSpPr>
          <p:cNvPr id="27" name="TextBox 38">
            <a:extLst>
              <a:ext uri="{FF2B5EF4-FFF2-40B4-BE49-F238E27FC236}">
                <a16:creationId xmlns:a16="http://schemas.microsoft.com/office/drawing/2014/main" id="{978C4C4C-2EB6-4BA4-B5D3-EC78040CC721}"/>
              </a:ext>
            </a:extLst>
          </p:cNvPr>
          <p:cNvSpPr txBox="1"/>
          <p:nvPr/>
        </p:nvSpPr>
        <p:spPr>
          <a:xfrm>
            <a:off x="2388221" y="5487659"/>
            <a:ext cx="74155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Tecnologias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en-US" sz="3600" b="1" dirty="0" err="1">
                <a:solidFill>
                  <a:schemeClr val="accent1"/>
                </a:solidFill>
                <a:latin typeface="+mj-lt"/>
              </a:rPr>
              <a:t>utilizadas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endParaRPr lang="en-US" sz="3600" b="1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C7D26BB1-5F4A-4677-9B8A-A1321ACDB654}"/>
              </a:ext>
            </a:extLst>
          </p:cNvPr>
          <p:cNvGrpSpPr/>
          <p:nvPr/>
        </p:nvGrpSpPr>
        <p:grpSpPr>
          <a:xfrm>
            <a:off x="2830040" y="-30555"/>
            <a:ext cx="6542560" cy="4806976"/>
            <a:chOff x="2830040" y="-30555"/>
            <a:chExt cx="6542560" cy="4806976"/>
          </a:xfrm>
        </p:grpSpPr>
        <p:grpSp>
          <p:nvGrpSpPr>
            <p:cNvPr id="2" name="Graphic 2">
              <a:extLst>
                <a:ext uri="{FF2B5EF4-FFF2-40B4-BE49-F238E27FC236}">
                  <a16:creationId xmlns:a16="http://schemas.microsoft.com/office/drawing/2014/main" id="{D408266C-CE5C-41CE-AC34-B8B6B76B0E76}"/>
                </a:ext>
              </a:extLst>
            </p:cNvPr>
            <p:cNvGrpSpPr/>
            <p:nvPr/>
          </p:nvGrpSpPr>
          <p:grpSpPr>
            <a:xfrm>
              <a:off x="2830040" y="-30555"/>
              <a:ext cx="6513479" cy="3733085"/>
              <a:chOff x="3142856" y="-27628"/>
              <a:chExt cx="5889916" cy="3375700"/>
            </a:xfrm>
          </p:grpSpPr>
          <p:sp>
            <p:nvSpPr>
              <p:cNvPr id="3" name="Freeform: Shape 6">
                <a:extLst>
                  <a:ext uri="{FF2B5EF4-FFF2-40B4-BE49-F238E27FC236}">
                    <a16:creationId xmlns:a16="http://schemas.microsoft.com/office/drawing/2014/main" id="{B994A673-739B-49AF-B71C-0258F71C34A1}"/>
                  </a:ext>
                </a:extLst>
              </p:cNvPr>
              <p:cNvSpPr/>
              <p:nvPr/>
            </p:nvSpPr>
            <p:spPr>
              <a:xfrm>
                <a:off x="6290755" y="-27628"/>
                <a:ext cx="2742017" cy="1881259"/>
              </a:xfrm>
              <a:custGeom>
                <a:avLst/>
                <a:gdLst>
                  <a:gd name="connsiteX0" fmla="*/ 1488156 w 2742017"/>
                  <a:gd name="connsiteY0" fmla="*/ 1756205 h 1881259"/>
                  <a:gd name="connsiteX1" fmla="*/ 1608908 w 2742017"/>
                  <a:gd name="connsiteY1" fmla="*/ 1432919 h 1881259"/>
                  <a:gd name="connsiteX2" fmla="*/ 1608908 w 2742017"/>
                  <a:gd name="connsiteY2" fmla="*/ 791105 h 1881259"/>
                  <a:gd name="connsiteX3" fmla="*/ 1608908 w 2742017"/>
                  <a:gd name="connsiteY3" fmla="*/ 788190 h 1881259"/>
                  <a:gd name="connsiteX4" fmla="*/ 1608601 w 2742017"/>
                  <a:gd name="connsiteY4" fmla="*/ 784814 h 1881259"/>
                  <a:gd name="connsiteX5" fmla="*/ 1685625 w 2742017"/>
                  <a:gd name="connsiteY5" fmla="*/ 536558 h 1881259"/>
                  <a:gd name="connsiteX6" fmla="*/ 1923141 w 2742017"/>
                  <a:gd name="connsiteY6" fmla="*/ 450789 h 1881259"/>
                  <a:gd name="connsiteX7" fmla="*/ 2202851 w 2742017"/>
                  <a:gd name="connsiteY7" fmla="*/ 534871 h 1881259"/>
                  <a:gd name="connsiteX8" fmla="*/ 2242744 w 2742017"/>
                  <a:gd name="connsiteY8" fmla="*/ 641047 h 1881259"/>
                  <a:gd name="connsiteX9" fmla="*/ 2242283 w 2742017"/>
                  <a:gd name="connsiteY9" fmla="*/ 644116 h 1881259"/>
                  <a:gd name="connsiteX10" fmla="*/ 2242283 w 2742017"/>
                  <a:gd name="connsiteY10" fmla="*/ 646417 h 1881259"/>
                  <a:gd name="connsiteX11" fmla="*/ 1859159 w 2742017"/>
                  <a:gd name="connsiteY11" fmla="*/ 1084011 h 1881259"/>
                  <a:gd name="connsiteX12" fmla="*/ 2300588 w 2742017"/>
                  <a:gd name="connsiteY12" fmla="*/ 1525440 h 1881259"/>
                  <a:gd name="connsiteX13" fmla="*/ 2742018 w 2742017"/>
                  <a:gd name="connsiteY13" fmla="*/ 1084011 h 1881259"/>
                  <a:gd name="connsiteX14" fmla="*/ 2382369 w 2742017"/>
                  <a:gd name="connsiteY14" fmla="*/ 650253 h 1881259"/>
                  <a:gd name="connsiteX15" fmla="*/ 2309334 w 2742017"/>
                  <a:gd name="connsiteY15" fmla="*/ 444191 h 1881259"/>
                  <a:gd name="connsiteX16" fmla="*/ 1923294 w 2742017"/>
                  <a:gd name="connsiteY16" fmla="*/ 311164 h 1881259"/>
                  <a:gd name="connsiteX17" fmla="*/ 1719534 w 2742017"/>
                  <a:gd name="connsiteY17" fmla="*/ 347681 h 1881259"/>
                  <a:gd name="connsiteX18" fmla="*/ 1581904 w 2742017"/>
                  <a:gd name="connsiteY18" fmla="*/ 443117 h 1881259"/>
                  <a:gd name="connsiteX19" fmla="*/ 1469283 w 2742017"/>
                  <a:gd name="connsiteY19" fmla="*/ 793867 h 1881259"/>
                  <a:gd name="connsiteX20" fmla="*/ 1469283 w 2742017"/>
                  <a:gd name="connsiteY20" fmla="*/ 1433073 h 1881259"/>
                  <a:gd name="connsiteX21" fmla="*/ 1390879 w 2742017"/>
                  <a:gd name="connsiteY21" fmla="*/ 1656012 h 1881259"/>
                  <a:gd name="connsiteX22" fmla="*/ 1173003 w 2742017"/>
                  <a:gd name="connsiteY22" fmla="*/ 1741628 h 1881259"/>
                  <a:gd name="connsiteX23" fmla="*/ 1173003 w 2742017"/>
                  <a:gd name="connsiteY23" fmla="*/ 1741628 h 1881259"/>
                  <a:gd name="connsiteX24" fmla="*/ 215114 w 2742017"/>
                  <a:gd name="connsiteY24" fmla="*/ 1741628 h 1881259"/>
                  <a:gd name="connsiteX25" fmla="*/ 148064 w 2742017"/>
                  <a:gd name="connsiteY25" fmla="*/ 1724290 h 1881259"/>
                  <a:gd name="connsiteX26" fmla="*/ 141006 w 2742017"/>
                  <a:gd name="connsiteY26" fmla="*/ 1701122 h 1881259"/>
                  <a:gd name="connsiteX27" fmla="*/ 141773 w 2742017"/>
                  <a:gd name="connsiteY27" fmla="*/ 1698053 h 1881259"/>
                  <a:gd name="connsiteX28" fmla="*/ 142233 w 2742017"/>
                  <a:gd name="connsiteY28" fmla="*/ 1596173 h 1881259"/>
                  <a:gd name="connsiteX29" fmla="*/ 135022 w 2742017"/>
                  <a:gd name="connsiteY29" fmla="*/ 0 h 1881259"/>
                  <a:gd name="connsiteX30" fmla="*/ 1228 w 2742017"/>
                  <a:gd name="connsiteY30" fmla="*/ 0 h 1881259"/>
                  <a:gd name="connsiteX31" fmla="*/ 0 w 2742017"/>
                  <a:gd name="connsiteY31" fmla="*/ 1596327 h 1881259"/>
                  <a:gd name="connsiteX32" fmla="*/ 921 w 2742017"/>
                  <a:gd name="connsiteY32" fmla="*/ 1596327 h 1881259"/>
                  <a:gd name="connsiteX33" fmla="*/ 1688 w 2742017"/>
                  <a:gd name="connsiteY33" fmla="*/ 1687159 h 1881259"/>
                  <a:gd name="connsiteX34" fmla="*/ 40967 w 2742017"/>
                  <a:gd name="connsiteY34" fmla="*/ 1814203 h 1881259"/>
                  <a:gd name="connsiteX35" fmla="*/ 214961 w 2742017"/>
                  <a:gd name="connsiteY35" fmla="*/ 1881253 h 1881259"/>
                  <a:gd name="connsiteX36" fmla="*/ 1171775 w 2742017"/>
                  <a:gd name="connsiteY36" fmla="*/ 1881253 h 1881259"/>
                  <a:gd name="connsiteX37" fmla="*/ 1488156 w 2742017"/>
                  <a:gd name="connsiteY37" fmla="*/ 1756205 h 188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742017" h="1881259">
                    <a:moveTo>
                      <a:pt x="1488156" y="1756205"/>
                    </a:moveTo>
                    <a:cubicBezTo>
                      <a:pt x="1568402" y="1677186"/>
                      <a:pt x="1608908" y="1568402"/>
                      <a:pt x="1608908" y="1432919"/>
                    </a:cubicBezTo>
                    <a:lnTo>
                      <a:pt x="1608908" y="791105"/>
                    </a:lnTo>
                    <a:lnTo>
                      <a:pt x="1608908" y="788190"/>
                    </a:lnTo>
                    <a:lnTo>
                      <a:pt x="1608601" y="784814"/>
                    </a:lnTo>
                    <a:cubicBezTo>
                      <a:pt x="1608141" y="779751"/>
                      <a:pt x="1598015" y="631687"/>
                      <a:pt x="1685625" y="536558"/>
                    </a:cubicBezTo>
                    <a:cubicBezTo>
                      <a:pt x="1737946" y="479634"/>
                      <a:pt x="1817885" y="450789"/>
                      <a:pt x="1923141" y="450789"/>
                    </a:cubicBezTo>
                    <a:cubicBezTo>
                      <a:pt x="2056015" y="450789"/>
                      <a:pt x="2152678" y="479788"/>
                      <a:pt x="2202851" y="534871"/>
                    </a:cubicBezTo>
                    <a:cubicBezTo>
                      <a:pt x="2245506" y="581515"/>
                      <a:pt x="2243204" y="634449"/>
                      <a:pt x="2242744" y="641047"/>
                    </a:cubicBezTo>
                    <a:lnTo>
                      <a:pt x="2242283" y="644116"/>
                    </a:lnTo>
                    <a:lnTo>
                      <a:pt x="2242283" y="646417"/>
                    </a:lnTo>
                    <a:cubicBezTo>
                      <a:pt x="2026095" y="674956"/>
                      <a:pt x="1859159" y="859997"/>
                      <a:pt x="1859159" y="1084011"/>
                    </a:cubicBezTo>
                    <a:cubicBezTo>
                      <a:pt x="1859159" y="1327817"/>
                      <a:pt x="2056782" y="1525440"/>
                      <a:pt x="2300588" y="1525440"/>
                    </a:cubicBezTo>
                    <a:cubicBezTo>
                      <a:pt x="2544395" y="1525440"/>
                      <a:pt x="2742018" y="1327817"/>
                      <a:pt x="2742018" y="1084011"/>
                    </a:cubicBezTo>
                    <a:cubicBezTo>
                      <a:pt x="2742018" y="868129"/>
                      <a:pt x="2587049" y="688611"/>
                      <a:pt x="2382369" y="650253"/>
                    </a:cubicBezTo>
                    <a:cubicBezTo>
                      <a:pt x="2384210" y="622021"/>
                      <a:pt x="2384056" y="528426"/>
                      <a:pt x="2309334" y="444191"/>
                    </a:cubicBezTo>
                    <a:cubicBezTo>
                      <a:pt x="2231236" y="355967"/>
                      <a:pt x="2101431" y="311164"/>
                      <a:pt x="1923294" y="311164"/>
                    </a:cubicBezTo>
                    <a:cubicBezTo>
                      <a:pt x="1847037" y="311164"/>
                      <a:pt x="1778453" y="323439"/>
                      <a:pt x="1719534" y="347681"/>
                    </a:cubicBezTo>
                    <a:cubicBezTo>
                      <a:pt x="1665832" y="369776"/>
                      <a:pt x="1619495" y="401843"/>
                      <a:pt x="1581904" y="443117"/>
                    </a:cubicBezTo>
                    <a:cubicBezTo>
                      <a:pt x="1459770" y="576912"/>
                      <a:pt x="1467289" y="764101"/>
                      <a:pt x="1469283" y="793867"/>
                    </a:cubicBezTo>
                    <a:lnTo>
                      <a:pt x="1469283" y="1433073"/>
                    </a:lnTo>
                    <a:cubicBezTo>
                      <a:pt x="1469283" y="1529276"/>
                      <a:pt x="1442893" y="1604152"/>
                      <a:pt x="1390879" y="1656012"/>
                    </a:cubicBezTo>
                    <a:cubicBezTo>
                      <a:pt x="1306797" y="1739634"/>
                      <a:pt x="1179140" y="1741628"/>
                      <a:pt x="1173003" y="1741628"/>
                    </a:cubicBezTo>
                    <a:lnTo>
                      <a:pt x="1173003" y="1741628"/>
                    </a:lnTo>
                    <a:lnTo>
                      <a:pt x="215114" y="1741628"/>
                    </a:lnTo>
                    <a:cubicBezTo>
                      <a:pt x="182433" y="1741628"/>
                      <a:pt x="158037" y="1735338"/>
                      <a:pt x="148064" y="1724290"/>
                    </a:cubicBezTo>
                    <a:cubicBezTo>
                      <a:pt x="141006" y="1716465"/>
                      <a:pt x="140852" y="1704651"/>
                      <a:pt x="141006" y="1701122"/>
                    </a:cubicBezTo>
                    <a:lnTo>
                      <a:pt x="141773" y="1698053"/>
                    </a:lnTo>
                    <a:lnTo>
                      <a:pt x="142233" y="1596173"/>
                    </a:lnTo>
                    <a:lnTo>
                      <a:pt x="135022" y="0"/>
                    </a:lnTo>
                    <a:lnTo>
                      <a:pt x="1228" y="0"/>
                    </a:lnTo>
                    <a:lnTo>
                      <a:pt x="0" y="1596327"/>
                    </a:lnTo>
                    <a:lnTo>
                      <a:pt x="921" y="1596327"/>
                    </a:lnTo>
                    <a:lnTo>
                      <a:pt x="1688" y="1687159"/>
                    </a:lnTo>
                    <a:cubicBezTo>
                      <a:pt x="-153" y="1708333"/>
                      <a:pt x="-614" y="1765411"/>
                      <a:pt x="40967" y="1814203"/>
                    </a:cubicBezTo>
                    <a:cubicBezTo>
                      <a:pt x="78865" y="1858699"/>
                      <a:pt x="137324" y="1881253"/>
                      <a:pt x="214961" y="1881253"/>
                    </a:cubicBezTo>
                    <a:lnTo>
                      <a:pt x="1171775" y="1881253"/>
                    </a:lnTo>
                    <a:cubicBezTo>
                      <a:pt x="1186504" y="1881407"/>
                      <a:pt x="1362953" y="1879719"/>
                      <a:pt x="1488156" y="1756205"/>
                    </a:cubicBezTo>
                    <a:close/>
                  </a:path>
                </a:pathLst>
              </a:custGeom>
              <a:solidFill>
                <a:srgbClr val="323232"/>
              </a:solidFill>
              <a:ln w="153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" name="Freeform: Shape 7">
                <a:extLst>
                  <a:ext uri="{FF2B5EF4-FFF2-40B4-BE49-F238E27FC236}">
                    <a16:creationId xmlns:a16="http://schemas.microsoft.com/office/drawing/2014/main" id="{7C827350-D849-4710-AA6B-95C57EC61D11}"/>
                  </a:ext>
                </a:extLst>
              </p:cNvPr>
              <p:cNvSpPr/>
              <p:nvPr/>
            </p:nvSpPr>
            <p:spPr>
              <a:xfrm>
                <a:off x="6151897" y="-27627"/>
                <a:ext cx="2090690" cy="3375699"/>
              </a:xfrm>
              <a:custGeom>
                <a:avLst/>
                <a:gdLst>
                  <a:gd name="connsiteX0" fmla="*/ 827009 w 2090690"/>
                  <a:gd name="connsiteY0" fmla="*/ 3248656 h 3375699"/>
                  <a:gd name="connsiteX1" fmla="*/ 927968 w 2090690"/>
                  <a:gd name="connsiteY1" fmla="*/ 3062388 h 3375699"/>
                  <a:gd name="connsiteX2" fmla="*/ 940397 w 2090690"/>
                  <a:gd name="connsiteY2" fmla="*/ 2965724 h 3375699"/>
                  <a:gd name="connsiteX3" fmla="*/ 940397 w 2090690"/>
                  <a:gd name="connsiteY3" fmla="*/ 1930659 h 3375699"/>
                  <a:gd name="connsiteX4" fmla="*/ 940397 w 2090690"/>
                  <a:gd name="connsiteY4" fmla="*/ 1930505 h 3375699"/>
                  <a:gd name="connsiteX5" fmla="*/ 940397 w 2090690"/>
                  <a:gd name="connsiteY5" fmla="*/ 1929585 h 3375699"/>
                  <a:gd name="connsiteX6" fmla="*/ 1011283 w 2090690"/>
                  <a:gd name="connsiteY6" fmla="*/ 1759427 h 3375699"/>
                  <a:gd name="connsiteX7" fmla="*/ 1254323 w 2090690"/>
                  <a:gd name="connsiteY7" fmla="*/ 1678567 h 3375699"/>
                  <a:gd name="connsiteX8" fmla="*/ 1525287 w 2090690"/>
                  <a:gd name="connsiteY8" fmla="*/ 1764490 h 3375699"/>
                  <a:gd name="connsiteX9" fmla="*/ 1581750 w 2090690"/>
                  <a:gd name="connsiteY9" fmla="*/ 1903962 h 3375699"/>
                  <a:gd name="connsiteX10" fmla="*/ 1581597 w 2090690"/>
                  <a:gd name="connsiteY10" fmla="*/ 1905189 h 3375699"/>
                  <a:gd name="connsiteX11" fmla="*/ 1581597 w 2090690"/>
                  <a:gd name="connsiteY11" fmla="*/ 1978684 h 3375699"/>
                  <a:gd name="connsiteX12" fmla="*/ 1207832 w 2090690"/>
                  <a:gd name="connsiteY12" fmla="*/ 2414897 h 3375699"/>
                  <a:gd name="connsiteX13" fmla="*/ 1649261 w 2090690"/>
                  <a:gd name="connsiteY13" fmla="*/ 2856326 h 3375699"/>
                  <a:gd name="connsiteX14" fmla="*/ 2090691 w 2090690"/>
                  <a:gd name="connsiteY14" fmla="*/ 2414897 h 3375699"/>
                  <a:gd name="connsiteX15" fmla="*/ 1721375 w 2090690"/>
                  <a:gd name="connsiteY15" fmla="*/ 1979451 h 3375699"/>
                  <a:gd name="connsiteX16" fmla="*/ 1721375 w 2090690"/>
                  <a:gd name="connsiteY16" fmla="*/ 1909639 h 3375699"/>
                  <a:gd name="connsiteX17" fmla="*/ 1712783 w 2090690"/>
                  <a:gd name="connsiteY17" fmla="*/ 1829546 h 3375699"/>
                  <a:gd name="connsiteX18" fmla="*/ 1628548 w 2090690"/>
                  <a:gd name="connsiteY18" fmla="*/ 1670282 h 3375699"/>
                  <a:gd name="connsiteX19" fmla="*/ 1254323 w 2090690"/>
                  <a:gd name="connsiteY19" fmla="*/ 1538789 h 3375699"/>
                  <a:gd name="connsiteX20" fmla="*/ 910170 w 2090690"/>
                  <a:gd name="connsiteY20" fmla="*/ 1662763 h 3375699"/>
                  <a:gd name="connsiteX21" fmla="*/ 812893 w 2090690"/>
                  <a:gd name="connsiteY21" fmla="*/ 1839366 h 3375699"/>
                  <a:gd name="connsiteX22" fmla="*/ 800465 w 2090690"/>
                  <a:gd name="connsiteY22" fmla="*/ 1931119 h 3375699"/>
                  <a:gd name="connsiteX23" fmla="*/ 800465 w 2090690"/>
                  <a:gd name="connsiteY23" fmla="*/ 2966338 h 3375699"/>
                  <a:gd name="connsiteX24" fmla="*/ 800465 w 2090690"/>
                  <a:gd name="connsiteY24" fmla="*/ 2966798 h 3375699"/>
                  <a:gd name="connsiteX25" fmla="*/ 800465 w 2090690"/>
                  <a:gd name="connsiteY25" fmla="*/ 2967872 h 3375699"/>
                  <a:gd name="connsiteX26" fmla="*/ 800465 w 2090690"/>
                  <a:gd name="connsiteY26" fmla="*/ 2967872 h 3375699"/>
                  <a:gd name="connsiteX27" fmla="*/ 725743 w 2090690"/>
                  <a:gd name="connsiteY27" fmla="*/ 3152146 h 3375699"/>
                  <a:gd name="connsiteX28" fmla="*/ 477333 w 2090690"/>
                  <a:gd name="connsiteY28" fmla="*/ 3235768 h 3375699"/>
                  <a:gd name="connsiteX29" fmla="*/ 185348 w 2090690"/>
                  <a:gd name="connsiteY29" fmla="*/ 3102127 h 3375699"/>
                  <a:gd name="connsiteX30" fmla="*/ 151900 w 2090690"/>
                  <a:gd name="connsiteY30" fmla="*/ 2960814 h 3375699"/>
                  <a:gd name="connsiteX31" fmla="*/ 145762 w 2090690"/>
                  <a:gd name="connsiteY31" fmla="*/ 1868365 h 3375699"/>
                  <a:gd name="connsiteX32" fmla="*/ 140545 w 2090690"/>
                  <a:gd name="connsiteY32" fmla="*/ 0 h 3375699"/>
                  <a:gd name="connsiteX33" fmla="*/ 0 w 2090690"/>
                  <a:gd name="connsiteY33" fmla="*/ 0 h 3375699"/>
                  <a:gd name="connsiteX34" fmla="*/ 9053 w 2090690"/>
                  <a:gd name="connsiteY34" fmla="*/ 1845196 h 3375699"/>
                  <a:gd name="connsiteX35" fmla="*/ 0 w 2090690"/>
                  <a:gd name="connsiteY35" fmla="*/ 2962502 h 3375699"/>
                  <a:gd name="connsiteX36" fmla="*/ 1534 w 2090690"/>
                  <a:gd name="connsiteY36" fmla="*/ 2963116 h 3375699"/>
                  <a:gd name="connsiteX37" fmla="*/ 62908 w 2090690"/>
                  <a:gd name="connsiteY37" fmla="*/ 3169945 h 3375699"/>
                  <a:gd name="connsiteX38" fmla="*/ 477333 w 2090690"/>
                  <a:gd name="connsiteY38" fmla="*/ 3375700 h 3375699"/>
                  <a:gd name="connsiteX39" fmla="*/ 827009 w 2090690"/>
                  <a:gd name="connsiteY39" fmla="*/ 3248656 h 3375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090690" h="3375699">
                    <a:moveTo>
                      <a:pt x="827009" y="3248656"/>
                    </a:moveTo>
                    <a:cubicBezTo>
                      <a:pt x="875341" y="3198944"/>
                      <a:pt x="910323" y="3134655"/>
                      <a:pt x="927968" y="3062388"/>
                    </a:cubicBezTo>
                    <a:cubicBezTo>
                      <a:pt x="940243" y="3012215"/>
                      <a:pt x="940397" y="2973856"/>
                      <a:pt x="940397" y="2965724"/>
                    </a:cubicBezTo>
                    <a:lnTo>
                      <a:pt x="940397" y="1930659"/>
                    </a:lnTo>
                    <a:lnTo>
                      <a:pt x="940397" y="1930505"/>
                    </a:lnTo>
                    <a:lnTo>
                      <a:pt x="940397" y="1929585"/>
                    </a:lnTo>
                    <a:cubicBezTo>
                      <a:pt x="940397" y="1924061"/>
                      <a:pt x="942238" y="1828779"/>
                      <a:pt x="1011283" y="1759427"/>
                    </a:cubicBezTo>
                    <a:cubicBezTo>
                      <a:pt x="1064524" y="1705725"/>
                      <a:pt x="1146305" y="1678567"/>
                      <a:pt x="1254323" y="1678567"/>
                    </a:cubicBezTo>
                    <a:cubicBezTo>
                      <a:pt x="1379371" y="1678567"/>
                      <a:pt x="1470511" y="1707413"/>
                      <a:pt x="1525287" y="1764490"/>
                    </a:cubicBezTo>
                    <a:cubicBezTo>
                      <a:pt x="1582518" y="1824176"/>
                      <a:pt x="1582057" y="1896904"/>
                      <a:pt x="1581750" y="1903962"/>
                    </a:cubicBezTo>
                    <a:lnTo>
                      <a:pt x="1581597" y="1905189"/>
                    </a:lnTo>
                    <a:lnTo>
                      <a:pt x="1581597" y="1978684"/>
                    </a:lnTo>
                    <a:cubicBezTo>
                      <a:pt x="1370012" y="2011212"/>
                      <a:pt x="1207832" y="2194105"/>
                      <a:pt x="1207832" y="2414897"/>
                    </a:cubicBezTo>
                    <a:cubicBezTo>
                      <a:pt x="1207832" y="2658703"/>
                      <a:pt x="1405455" y="2856326"/>
                      <a:pt x="1649261" y="2856326"/>
                    </a:cubicBezTo>
                    <a:cubicBezTo>
                      <a:pt x="1893068" y="2856326"/>
                      <a:pt x="2090691" y="2658703"/>
                      <a:pt x="2090691" y="2414897"/>
                    </a:cubicBezTo>
                    <a:cubicBezTo>
                      <a:pt x="2090691" y="2195639"/>
                      <a:pt x="1930813" y="2013820"/>
                      <a:pt x="1721375" y="1979451"/>
                    </a:cubicBezTo>
                    <a:lnTo>
                      <a:pt x="1721375" y="1909639"/>
                    </a:lnTo>
                    <a:cubicBezTo>
                      <a:pt x="1721836" y="1899512"/>
                      <a:pt x="1721836" y="1869286"/>
                      <a:pt x="1712783" y="1829546"/>
                    </a:cubicBezTo>
                    <a:cubicBezTo>
                      <a:pt x="1698974" y="1769400"/>
                      <a:pt x="1669821" y="1714317"/>
                      <a:pt x="1628548" y="1670282"/>
                    </a:cubicBezTo>
                    <a:cubicBezTo>
                      <a:pt x="1546614" y="1583131"/>
                      <a:pt x="1420645" y="1538789"/>
                      <a:pt x="1254323" y="1538789"/>
                    </a:cubicBezTo>
                    <a:cubicBezTo>
                      <a:pt x="1106566" y="1538789"/>
                      <a:pt x="990876" y="1580523"/>
                      <a:pt x="910170" y="1662763"/>
                    </a:cubicBezTo>
                    <a:cubicBezTo>
                      <a:pt x="863833" y="1710174"/>
                      <a:pt x="830231" y="1771241"/>
                      <a:pt x="812893" y="1839366"/>
                    </a:cubicBezTo>
                    <a:cubicBezTo>
                      <a:pt x="800772" y="1887084"/>
                      <a:pt x="800465" y="1923601"/>
                      <a:pt x="800465" y="1931119"/>
                    </a:cubicBezTo>
                    <a:lnTo>
                      <a:pt x="800465" y="2966338"/>
                    </a:lnTo>
                    <a:lnTo>
                      <a:pt x="800465" y="2966798"/>
                    </a:lnTo>
                    <a:lnTo>
                      <a:pt x="800465" y="2967872"/>
                    </a:lnTo>
                    <a:lnTo>
                      <a:pt x="800465" y="2967872"/>
                    </a:lnTo>
                    <a:cubicBezTo>
                      <a:pt x="800465" y="2973396"/>
                      <a:pt x="799391" y="3077578"/>
                      <a:pt x="725743" y="3152146"/>
                    </a:cubicBezTo>
                    <a:cubicBezTo>
                      <a:pt x="670966" y="3207690"/>
                      <a:pt x="587345" y="3235768"/>
                      <a:pt x="477333" y="3235768"/>
                    </a:cubicBezTo>
                    <a:cubicBezTo>
                      <a:pt x="339089" y="3235768"/>
                      <a:pt x="240891" y="3190812"/>
                      <a:pt x="185348" y="3102127"/>
                    </a:cubicBezTo>
                    <a:cubicBezTo>
                      <a:pt x="143921" y="3035997"/>
                      <a:pt x="152207" y="2966952"/>
                      <a:pt x="151900" y="2960814"/>
                    </a:cubicBezTo>
                    <a:lnTo>
                      <a:pt x="145762" y="1868365"/>
                    </a:lnTo>
                    <a:lnTo>
                      <a:pt x="140545" y="0"/>
                    </a:lnTo>
                    <a:lnTo>
                      <a:pt x="0" y="0"/>
                    </a:lnTo>
                    <a:lnTo>
                      <a:pt x="9053" y="1845196"/>
                    </a:lnTo>
                    <a:lnTo>
                      <a:pt x="0" y="2962502"/>
                    </a:lnTo>
                    <a:lnTo>
                      <a:pt x="1534" y="2963116"/>
                    </a:lnTo>
                    <a:cubicBezTo>
                      <a:pt x="1688" y="2973856"/>
                      <a:pt x="3376" y="3070673"/>
                      <a:pt x="62908" y="3169945"/>
                    </a:cubicBezTo>
                    <a:cubicBezTo>
                      <a:pt x="119372" y="3263846"/>
                      <a:pt x="236902" y="3375700"/>
                      <a:pt x="477333" y="3375700"/>
                    </a:cubicBezTo>
                    <a:cubicBezTo>
                      <a:pt x="627238" y="3375700"/>
                      <a:pt x="744922" y="3332892"/>
                      <a:pt x="827009" y="3248656"/>
                    </a:cubicBezTo>
                    <a:close/>
                  </a:path>
                </a:pathLst>
              </a:custGeom>
              <a:solidFill>
                <a:srgbClr val="90C53F"/>
              </a:solidFill>
              <a:ln w="153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" name="Freeform: Shape 10">
                <a:extLst>
                  <a:ext uri="{FF2B5EF4-FFF2-40B4-BE49-F238E27FC236}">
                    <a16:creationId xmlns:a16="http://schemas.microsoft.com/office/drawing/2014/main" id="{0C478B0B-EC34-43AF-90BE-C35BE45E2EA9}"/>
                  </a:ext>
                </a:extLst>
              </p:cNvPr>
              <p:cNvSpPr/>
              <p:nvPr/>
            </p:nvSpPr>
            <p:spPr>
              <a:xfrm>
                <a:off x="3899271" y="-11518"/>
                <a:ext cx="2145006" cy="3358975"/>
              </a:xfrm>
              <a:custGeom>
                <a:avLst/>
                <a:gdLst>
                  <a:gd name="connsiteX0" fmla="*/ 1263682 w 2145006"/>
                  <a:gd name="connsiteY0" fmla="*/ 3231932 h 3358975"/>
                  <a:gd name="connsiteX1" fmla="*/ 1162722 w 2145006"/>
                  <a:gd name="connsiteY1" fmla="*/ 3045663 h 3358975"/>
                  <a:gd name="connsiteX2" fmla="*/ 1150294 w 2145006"/>
                  <a:gd name="connsiteY2" fmla="*/ 2949000 h 3358975"/>
                  <a:gd name="connsiteX3" fmla="*/ 1150294 w 2145006"/>
                  <a:gd name="connsiteY3" fmla="*/ 1913935 h 3358975"/>
                  <a:gd name="connsiteX4" fmla="*/ 1150294 w 2145006"/>
                  <a:gd name="connsiteY4" fmla="*/ 1913781 h 3358975"/>
                  <a:gd name="connsiteX5" fmla="*/ 1150294 w 2145006"/>
                  <a:gd name="connsiteY5" fmla="*/ 1912861 h 3358975"/>
                  <a:gd name="connsiteX6" fmla="*/ 1079408 w 2145006"/>
                  <a:gd name="connsiteY6" fmla="*/ 1742703 h 3358975"/>
                  <a:gd name="connsiteX7" fmla="*/ 836368 w 2145006"/>
                  <a:gd name="connsiteY7" fmla="*/ 1661843 h 3358975"/>
                  <a:gd name="connsiteX8" fmla="*/ 565404 w 2145006"/>
                  <a:gd name="connsiteY8" fmla="*/ 1747766 h 3358975"/>
                  <a:gd name="connsiteX9" fmla="*/ 508940 w 2145006"/>
                  <a:gd name="connsiteY9" fmla="*/ 1887237 h 3358975"/>
                  <a:gd name="connsiteX10" fmla="*/ 509094 w 2145006"/>
                  <a:gd name="connsiteY10" fmla="*/ 1888465 h 3358975"/>
                  <a:gd name="connsiteX11" fmla="*/ 509094 w 2145006"/>
                  <a:gd name="connsiteY11" fmla="*/ 1961959 h 3358975"/>
                  <a:gd name="connsiteX12" fmla="*/ 882859 w 2145006"/>
                  <a:gd name="connsiteY12" fmla="*/ 2398172 h 3358975"/>
                  <a:gd name="connsiteX13" fmla="*/ 441429 w 2145006"/>
                  <a:gd name="connsiteY13" fmla="*/ 2839601 h 3358975"/>
                  <a:gd name="connsiteX14" fmla="*/ 0 w 2145006"/>
                  <a:gd name="connsiteY14" fmla="*/ 2398172 h 3358975"/>
                  <a:gd name="connsiteX15" fmla="*/ 369315 w 2145006"/>
                  <a:gd name="connsiteY15" fmla="*/ 1962727 h 3358975"/>
                  <a:gd name="connsiteX16" fmla="*/ 369315 w 2145006"/>
                  <a:gd name="connsiteY16" fmla="*/ 1892914 h 3358975"/>
                  <a:gd name="connsiteX17" fmla="*/ 377908 w 2145006"/>
                  <a:gd name="connsiteY17" fmla="*/ 1812822 h 3358975"/>
                  <a:gd name="connsiteX18" fmla="*/ 462143 w 2145006"/>
                  <a:gd name="connsiteY18" fmla="*/ 1653557 h 3358975"/>
                  <a:gd name="connsiteX19" fmla="*/ 836368 w 2145006"/>
                  <a:gd name="connsiteY19" fmla="*/ 1522064 h 3358975"/>
                  <a:gd name="connsiteX20" fmla="*/ 1180521 w 2145006"/>
                  <a:gd name="connsiteY20" fmla="*/ 1646039 h 3358975"/>
                  <a:gd name="connsiteX21" fmla="*/ 1277798 w 2145006"/>
                  <a:gd name="connsiteY21" fmla="*/ 1822642 h 3358975"/>
                  <a:gd name="connsiteX22" fmla="*/ 1290226 w 2145006"/>
                  <a:gd name="connsiteY22" fmla="*/ 1914395 h 3358975"/>
                  <a:gd name="connsiteX23" fmla="*/ 1290226 w 2145006"/>
                  <a:gd name="connsiteY23" fmla="*/ 2949614 h 3358975"/>
                  <a:gd name="connsiteX24" fmla="*/ 1290226 w 2145006"/>
                  <a:gd name="connsiteY24" fmla="*/ 2950074 h 3358975"/>
                  <a:gd name="connsiteX25" fmla="*/ 1290226 w 2145006"/>
                  <a:gd name="connsiteY25" fmla="*/ 2951148 h 3358975"/>
                  <a:gd name="connsiteX26" fmla="*/ 1291760 w 2145006"/>
                  <a:gd name="connsiteY26" fmla="*/ 2951148 h 3358975"/>
                  <a:gd name="connsiteX27" fmla="*/ 1365102 w 2145006"/>
                  <a:gd name="connsiteY27" fmla="*/ 3135422 h 3358975"/>
                  <a:gd name="connsiteX28" fmla="*/ 1667980 w 2145006"/>
                  <a:gd name="connsiteY28" fmla="*/ 3219044 h 3358975"/>
                  <a:gd name="connsiteX29" fmla="*/ 1959965 w 2145006"/>
                  <a:gd name="connsiteY29" fmla="*/ 3085403 h 3358975"/>
                  <a:gd name="connsiteX30" fmla="*/ 1990345 w 2145006"/>
                  <a:gd name="connsiteY30" fmla="*/ 2944090 h 3358975"/>
                  <a:gd name="connsiteX31" fmla="*/ 1994948 w 2145006"/>
                  <a:gd name="connsiteY31" fmla="*/ 1851641 h 3358975"/>
                  <a:gd name="connsiteX32" fmla="*/ 1997556 w 2145006"/>
                  <a:gd name="connsiteY32" fmla="*/ 0 h 3358975"/>
                  <a:gd name="connsiteX33" fmla="*/ 2132578 w 2145006"/>
                  <a:gd name="connsiteY33" fmla="*/ 0 h 3358975"/>
                  <a:gd name="connsiteX34" fmla="*/ 2135954 w 2145006"/>
                  <a:gd name="connsiteY34" fmla="*/ 1828472 h 3358975"/>
                  <a:gd name="connsiteX35" fmla="*/ 2135800 w 2145006"/>
                  <a:gd name="connsiteY35" fmla="*/ 2945778 h 3358975"/>
                  <a:gd name="connsiteX36" fmla="*/ 2145006 w 2145006"/>
                  <a:gd name="connsiteY36" fmla="*/ 2946392 h 3358975"/>
                  <a:gd name="connsiteX37" fmla="*/ 2082098 w 2145006"/>
                  <a:gd name="connsiteY37" fmla="*/ 3153221 h 3358975"/>
                  <a:gd name="connsiteX38" fmla="*/ 1667673 w 2145006"/>
                  <a:gd name="connsiteY38" fmla="*/ 3358975 h 3358975"/>
                  <a:gd name="connsiteX39" fmla="*/ 1263682 w 2145006"/>
                  <a:gd name="connsiteY39" fmla="*/ 3231932 h 3358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145006" h="3358975">
                    <a:moveTo>
                      <a:pt x="1263682" y="3231932"/>
                    </a:moveTo>
                    <a:cubicBezTo>
                      <a:pt x="1215350" y="3182219"/>
                      <a:pt x="1180367" y="3117931"/>
                      <a:pt x="1162722" y="3045663"/>
                    </a:cubicBezTo>
                    <a:cubicBezTo>
                      <a:pt x="1150448" y="2995490"/>
                      <a:pt x="1150294" y="2957132"/>
                      <a:pt x="1150294" y="2949000"/>
                    </a:cubicBezTo>
                    <a:lnTo>
                      <a:pt x="1150294" y="1913935"/>
                    </a:lnTo>
                    <a:lnTo>
                      <a:pt x="1150294" y="1913781"/>
                    </a:lnTo>
                    <a:lnTo>
                      <a:pt x="1150294" y="1912861"/>
                    </a:lnTo>
                    <a:cubicBezTo>
                      <a:pt x="1150294" y="1907337"/>
                      <a:pt x="1148453" y="1812055"/>
                      <a:pt x="1079408" y="1742703"/>
                    </a:cubicBezTo>
                    <a:cubicBezTo>
                      <a:pt x="1026166" y="1689001"/>
                      <a:pt x="944386" y="1661843"/>
                      <a:pt x="836368" y="1661843"/>
                    </a:cubicBezTo>
                    <a:cubicBezTo>
                      <a:pt x="711320" y="1661843"/>
                      <a:pt x="620180" y="1690688"/>
                      <a:pt x="565404" y="1747766"/>
                    </a:cubicBezTo>
                    <a:cubicBezTo>
                      <a:pt x="508173" y="1807452"/>
                      <a:pt x="508633" y="1880179"/>
                      <a:pt x="508940" y="1887237"/>
                    </a:cubicBezTo>
                    <a:lnTo>
                      <a:pt x="509094" y="1888465"/>
                    </a:lnTo>
                    <a:lnTo>
                      <a:pt x="509094" y="1961959"/>
                    </a:lnTo>
                    <a:cubicBezTo>
                      <a:pt x="720679" y="1994488"/>
                      <a:pt x="882859" y="2177381"/>
                      <a:pt x="882859" y="2398172"/>
                    </a:cubicBezTo>
                    <a:cubicBezTo>
                      <a:pt x="882859" y="2641979"/>
                      <a:pt x="685236" y="2839601"/>
                      <a:pt x="441429" y="2839601"/>
                    </a:cubicBezTo>
                    <a:cubicBezTo>
                      <a:pt x="197623" y="2839601"/>
                      <a:pt x="0" y="2641979"/>
                      <a:pt x="0" y="2398172"/>
                    </a:cubicBezTo>
                    <a:cubicBezTo>
                      <a:pt x="0" y="2178915"/>
                      <a:pt x="159878" y="1997096"/>
                      <a:pt x="369315" y="1962727"/>
                    </a:cubicBezTo>
                    <a:lnTo>
                      <a:pt x="369315" y="1892914"/>
                    </a:lnTo>
                    <a:cubicBezTo>
                      <a:pt x="368855" y="1882788"/>
                      <a:pt x="368855" y="1852561"/>
                      <a:pt x="377908" y="1812822"/>
                    </a:cubicBezTo>
                    <a:cubicBezTo>
                      <a:pt x="391717" y="1752676"/>
                      <a:pt x="420869" y="1697593"/>
                      <a:pt x="462143" y="1653557"/>
                    </a:cubicBezTo>
                    <a:cubicBezTo>
                      <a:pt x="544077" y="1566407"/>
                      <a:pt x="670046" y="1522064"/>
                      <a:pt x="836368" y="1522064"/>
                    </a:cubicBezTo>
                    <a:cubicBezTo>
                      <a:pt x="984125" y="1522064"/>
                      <a:pt x="1099814" y="1563799"/>
                      <a:pt x="1180521" y="1646039"/>
                    </a:cubicBezTo>
                    <a:cubicBezTo>
                      <a:pt x="1226858" y="1693450"/>
                      <a:pt x="1260460" y="1754517"/>
                      <a:pt x="1277798" y="1822642"/>
                    </a:cubicBezTo>
                    <a:cubicBezTo>
                      <a:pt x="1289919" y="1870359"/>
                      <a:pt x="1290226" y="1906877"/>
                      <a:pt x="1290226" y="1914395"/>
                    </a:cubicBezTo>
                    <a:lnTo>
                      <a:pt x="1290226" y="2949614"/>
                    </a:lnTo>
                    <a:lnTo>
                      <a:pt x="1290226" y="2950074"/>
                    </a:lnTo>
                    <a:lnTo>
                      <a:pt x="1290226" y="2951148"/>
                    </a:lnTo>
                    <a:lnTo>
                      <a:pt x="1291760" y="2951148"/>
                    </a:lnTo>
                    <a:cubicBezTo>
                      <a:pt x="1291760" y="2956672"/>
                      <a:pt x="1291453" y="3060853"/>
                      <a:pt x="1365102" y="3135422"/>
                    </a:cubicBezTo>
                    <a:cubicBezTo>
                      <a:pt x="1419878" y="3190965"/>
                      <a:pt x="1557968" y="3219044"/>
                      <a:pt x="1667980" y="3219044"/>
                    </a:cubicBezTo>
                    <a:cubicBezTo>
                      <a:pt x="1806224" y="3219044"/>
                      <a:pt x="1904422" y="3174087"/>
                      <a:pt x="1959965" y="3085403"/>
                    </a:cubicBezTo>
                    <a:cubicBezTo>
                      <a:pt x="2001392" y="3019273"/>
                      <a:pt x="1990038" y="2950227"/>
                      <a:pt x="1990345" y="2944090"/>
                    </a:cubicBezTo>
                    <a:lnTo>
                      <a:pt x="1994948" y="1851641"/>
                    </a:lnTo>
                    <a:lnTo>
                      <a:pt x="1997556" y="0"/>
                    </a:lnTo>
                    <a:lnTo>
                      <a:pt x="2132578" y="0"/>
                    </a:lnTo>
                    <a:lnTo>
                      <a:pt x="2135954" y="1828472"/>
                    </a:lnTo>
                    <a:lnTo>
                      <a:pt x="2135800" y="2945778"/>
                    </a:lnTo>
                    <a:lnTo>
                      <a:pt x="2145006" y="2946392"/>
                    </a:lnTo>
                    <a:cubicBezTo>
                      <a:pt x="2144853" y="2957132"/>
                      <a:pt x="2141631" y="3053949"/>
                      <a:pt x="2082098" y="3153221"/>
                    </a:cubicBezTo>
                    <a:cubicBezTo>
                      <a:pt x="2025635" y="3247122"/>
                      <a:pt x="1908104" y="3358975"/>
                      <a:pt x="1667673" y="3358975"/>
                    </a:cubicBezTo>
                    <a:cubicBezTo>
                      <a:pt x="1517768" y="3358822"/>
                      <a:pt x="1345769" y="3316167"/>
                      <a:pt x="1263682" y="3231932"/>
                    </a:cubicBezTo>
                    <a:close/>
                  </a:path>
                </a:pathLst>
              </a:custGeom>
              <a:solidFill>
                <a:srgbClr val="0D0628"/>
              </a:solidFill>
              <a:ln w="153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" name="Freeform: Shape 11">
                <a:extLst>
                  <a:ext uri="{FF2B5EF4-FFF2-40B4-BE49-F238E27FC236}">
                    <a16:creationId xmlns:a16="http://schemas.microsoft.com/office/drawing/2014/main" id="{932FE6FC-914E-4D35-B6D9-2FDB1E0867FD}"/>
                  </a:ext>
                </a:extLst>
              </p:cNvPr>
              <p:cNvSpPr/>
              <p:nvPr/>
            </p:nvSpPr>
            <p:spPr>
              <a:xfrm>
                <a:off x="3142856" y="-11518"/>
                <a:ext cx="2743670" cy="1865148"/>
              </a:xfrm>
              <a:custGeom>
                <a:avLst/>
                <a:gdLst>
                  <a:gd name="connsiteX0" fmla="*/ 1253709 w 2743670"/>
                  <a:gd name="connsiteY0" fmla="*/ 1740094 h 1865148"/>
                  <a:gd name="connsiteX1" fmla="*/ 1132956 w 2743670"/>
                  <a:gd name="connsiteY1" fmla="*/ 1416809 h 1865148"/>
                  <a:gd name="connsiteX2" fmla="*/ 1132956 w 2743670"/>
                  <a:gd name="connsiteY2" fmla="*/ 774995 h 1865148"/>
                  <a:gd name="connsiteX3" fmla="*/ 1132956 w 2743670"/>
                  <a:gd name="connsiteY3" fmla="*/ 772080 h 1865148"/>
                  <a:gd name="connsiteX4" fmla="*/ 1133263 w 2743670"/>
                  <a:gd name="connsiteY4" fmla="*/ 768704 h 1865148"/>
                  <a:gd name="connsiteX5" fmla="*/ 1056239 w 2743670"/>
                  <a:gd name="connsiteY5" fmla="*/ 520448 h 1865148"/>
                  <a:gd name="connsiteX6" fmla="*/ 818723 w 2743670"/>
                  <a:gd name="connsiteY6" fmla="*/ 434678 h 1865148"/>
                  <a:gd name="connsiteX7" fmla="*/ 539013 w 2743670"/>
                  <a:gd name="connsiteY7" fmla="*/ 518760 h 1865148"/>
                  <a:gd name="connsiteX8" fmla="*/ 499121 w 2743670"/>
                  <a:gd name="connsiteY8" fmla="*/ 624936 h 1865148"/>
                  <a:gd name="connsiteX9" fmla="*/ 499581 w 2743670"/>
                  <a:gd name="connsiteY9" fmla="*/ 628005 h 1865148"/>
                  <a:gd name="connsiteX10" fmla="*/ 499581 w 2743670"/>
                  <a:gd name="connsiteY10" fmla="*/ 630307 h 1865148"/>
                  <a:gd name="connsiteX11" fmla="*/ 882705 w 2743670"/>
                  <a:gd name="connsiteY11" fmla="*/ 1067900 h 1865148"/>
                  <a:gd name="connsiteX12" fmla="*/ 441276 w 2743670"/>
                  <a:gd name="connsiteY12" fmla="*/ 1509329 h 1865148"/>
                  <a:gd name="connsiteX13" fmla="*/ 0 w 2743670"/>
                  <a:gd name="connsiteY13" fmla="*/ 1067747 h 1865148"/>
                  <a:gd name="connsiteX14" fmla="*/ 359649 w 2743670"/>
                  <a:gd name="connsiteY14" fmla="*/ 633989 h 1865148"/>
                  <a:gd name="connsiteX15" fmla="*/ 432684 w 2743670"/>
                  <a:gd name="connsiteY15" fmla="*/ 427927 h 1865148"/>
                  <a:gd name="connsiteX16" fmla="*/ 818723 w 2743670"/>
                  <a:gd name="connsiteY16" fmla="*/ 294900 h 1865148"/>
                  <a:gd name="connsiteX17" fmla="*/ 1022484 w 2743670"/>
                  <a:gd name="connsiteY17" fmla="*/ 331417 h 1865148"/>
                  <a:gd name="connsiteX18" fmla="*/ 1160114 w 2743670"/>
                  <a:gd name="connsiteY18" fmla="*/ 426853 h 1865148"/>
                  <a:gd name="connsiteX19" fmla="*/ 1272734 w 2743670"/>
                  <a:gd name="connsiteY19" fmla="*/ 777603 h 1865148"/>
                  <a:gd name="connsiteX20" fmla="*/ 1272734 w 2743670"/>
                  <a:gd name="connsiteY20" fmla="*/ 1416809 h 1865148"/>
                  <a:gd name="connsiteX21" fmla="*/ 1351139 w 2743670"/>
                  <a:gd name="connsiteY21" fmla="*/ 1639748 h 1865148"/>
                  <a:gd name="connsiteX22" fmla="*/ 1569015 w 2743670"/>
                  <a:gd name="connsiteY22" fmla="*/ 1725364 h 1865148"/>
                  <a:gd name="connsiteX23" fmla="*/ 1569015 w 2743670"/>
                  <a:gd name="connsiteY23" fmla="*/ 1725364 h 1865148"/>
                  <a:gd name="connsiteX24" fmla="*/ 2526903 w 2743670"/>
                  <a:gd name="connsiteY24" fmla="*/ 1725364 h 1865148"/>
                  <a:gd name="connsiteX25" fmla="*/ 2593954 w 2743670"/>
                  <a:gd name="connsiteY25" fmla="*/ 1708026 h 1865148"/>
                  <a:gd name="connsiteX26" fmla="*/ 2601012 w 2743670"/>
                  <a:gd name="connsiteY26" fmla="*/ 1684858 h 1865148"/>
                  <a:gd name="connsiteX27" fmla="*/ 2601165 w 2743670"/>
                  <a:gd name="connsiteY27" fmla="*/ 1579909 h 1865148"/>
                  <a:gd name="connsiteX28" fmla="*/ 2599785 w 2743670"/>
                  <a:gd name="connsiteY28" fmla="*/ 0 h 1865148"/>
                  <a:gd name="connsiteX29" fmla="*/ 2741864 w 2743670"/>
                  <a:gd name="connsiteY29" fmla="*/ 0 h 1865148"/>
                  <a:gd name="connsiteX30" fmla="*/ 2743399 w 2743670"/>
                  <a:gd name="connsiteY30" fmla="*/ 1580216 h 1865148"/>
                  <a:gd name="connsiteX31" fmla="*/ 2743245 w 2743670"/>
                  <a:gd name="connsiteY31" fmla="*/ 1671049 h 1865148"/>
                  <a:gd name="connsiteX32" fmla="*/ 2701051 w 2743670"/>
                  <a:gd name="connsiteY32" fmla="*/ 1798092 h 1865148"/>
                  <a:gd name="connsiteX33" fmla="*/ 2527057 w 2743670"/>
                  <a:gd name="connsiteY33" fmla="*/ 1865143 h 1865148"/>
                  <a:gd name="connsiteX34" fmla="*/ 1570243 w 2743670"/>
                  <a:gd name="connsiteY34" fmla="*/ 1865143 h 1865148"/>
                  <a:gd name="connsiteX35" fmla="*/ 1253709 w 2743670"/>
                  <a:gd name="connsiteY35" fmla="*/ 1740094 h 1865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743670" h="1865148">
                    <a:moveTo>
                      <a:pt x="1253709" y="1740094"/>
                    </a:moveTo>
                    <a:cubicBezTo>
                      <a:pt x="1173463" y="1661076"/>
                      <a:pt x="1132956" y="1552291"/>
                      <a:pt x="1132956" y="1416809"/>
                    </a:cubicBezTo>
                    <a:lnTo>
                      <a:pt x="1132956" y="774995"/>
                    </a:lnTo>
                    <a:lnTo>
                      <a:pt x="1132956" y="772080"/>
                    </a:lnTo>
                    <a:lnTo>
                      <a:pt x="1133263" y="768704"/>
                    </a:lnTo>
                    <a:cubicBezTo>
                      <a:pt x="1133723" y="763641"/>
                      <a:pt x="1143850" y="615577"/>
                      <a:pt x="1056239" y="520448"/>
                    </a:cubicBezTo>
                    <a:cubicBezTo>
                      <a:pt x="1003918" y="463524"/>
                      <a:pt x="923979" y="434678"/>
                      <a:pt x="818723" y="434678"/>
                    </a:cubicBezTo>
                    <a:cubicBezTo>
                      <a:pt x="685850" y="434678"/>
                      <a:pt x="589186" y="463677"/>
                      <a:pt x="539013" y="518760"/>
                    </a:cubicBezTo>
                    <a:cubicBezTo>
                      <a:pt x="496359" y="565404"/>
                      <a:pt x="498660" y="618339"/>
                      <a:pt x="499121" y="624936"/>
                    </a:cubicBezTo>
                    <a:lnTo>
                      <a:pt x="499581" y="628005"/>
                    </a:lnTo>
                    <a:lnTo>
                      <a:pt x="499581" y="630307"/>
                    </a:lnTo>
                    <a:cubicBezTo>
                      <a:pt x="715769" y="658845"/>
                      <a:pt x="882705" y="843887"/>
                      <a:pt x="882705" y="1067900"/>
                    </a:cubicBezTo>
                    <a:cubicBezTo>
                      <a:pt x="882705" y="1311707"/>
                      <a:pt x="685082" y="1509329"/>
                      <a:pt x="441276" y="1509329"/>
                    </a:cubicBezTo>
                    <a:cubicBezTo>
                      <a:pt x="197469" y="1509329"/>
                      <a:pt x="0" y="1311553"/>
                      <a:pt x="0" y="1067747"/>
                    </a:cubicBezTo>
                    <a:cubicBezTo>
                      <a:pt x="0" y="851865"/>
                      <a:pt x="154968" y="672347"/>
                      <a:pt x="359649" y="633989"/>
                    </a:cubicBezTo>
                    <a:cubicBezTo>
                      <a:pt x="357808" y="605757"/>
                      <a:pt x="357961" y="512162"/>
                      <a:pt x="432684" y="427927"/>
                    </a:cubicBezTo>
                    <a:cubicBezTo>
                      <a:pt x="510782" y="339703"/>
                      <a:pt x="640587" y="294900"/>
                      <a:pt x="818723" y="294900"/>
                    </a:cubicBezTo>
                    <a:cubicBezTo>
                      <a:pt x="894980" y="294900"/>
                      <a:pt x="963565" y="307175"/>
                      <a:pt x="1022484" y="331417"/>
                    </a:cubicBezTo>
                    <a:cubicBezTo>
                      <a:pt x="1076186" y="353512"/>
                      <a:pt x="1122523" y="385579"/>
                      <a:pt x="1160114" y="426853"/>
                    </a:cubicBezTo>
                    <a:cubicBezTo>
                      <a:pt x="1282247" y="560648"/>
                      <a:pt x="1274729" y="747837"/>
                      <a:pt x="1272734" y="777603"/>
                    </a:cubicBezTo>
                    <a:lnTo>
                      <a:pt x="1272734" y="1416809"/>
                    </a:lnTo>
                    <a:cubicBezTo>
                      <a:pt x="1272734" y="1513012"/>
                      <a:pt x="1299125" y="1587888"/>
                      <a:pt x="1351139" y="1639748"/>
                    </a:cubicBezTo>
                    <a:cubicBezTo>
                      <a:pt x="1435221" y="1723370"/>
                      <a:pt x="1562878" y="1725364"/>
                      <a:pt x="1569015" y="1725364"/>
                    </a:cubicBezTo>
                    <a:lnTo>
                      <a:pt x="1569015" y="1725364"/>
                    </a:lnTo>
                    <a:lnTo>
                      <a:pt x="2526903" y="1725364"/>
                    </a:lnTo>
                    <a:cubicBezTo>
                      <a:pt x="2559585" y="1725364"/>
                      <a:pt x="2583981" y="1719074"/>
                      <a:pt x="2593954" y="1708026"/>
                    </a:cubicBezTo>
                    <a:cubicBezTo>
                      <a:pt x="2601012" y="1700201"/>
                      <a:pt x="2601165" y="1688387"/>
                      <a:pt x="2601012" y="1684858"/>
                    </a:cubicBezTo>
                    <a:lnTo>
                      <a:pt x="2601165" y="1579909"/>
                    </a:lnTo>
                    <a:lnTo>
                      <a:pt x="2599785" y="0"/>
                    </a:lnTo>
                    <a:lnTo>
                      <a:pt x="2741864" y="0"/>
                    </a:lnTo>
                    <a:lnTo>
                      <a:pt x="2743399" y="1580216"/>
                    </a:lnTo>
                    <a:lnTo>
                      <a:pt x="2743245" y="1671049"/>
                    </a:lnTo>
                    <a:cubicBezTo>
                      <a:pt x="2745086" y="1692223"/>
                      <a:pt x="2742631" y="1749300"/>
                      <a:pt x="2701051" y="1798092"/>
                    </a:cubicBezTo>
                    <a:cubicBezTo>
                      <a:pt x="2663153" y="1842588"/>
                      <a:pt x="2604694" y="1865143"/>
                      <a:pt x="2527057" y="1865143"/>
                    </a:cubicBezTo>
                    <a:lnTo>
                      <a:pt x="1570243" y="1865143"/>
                    </a:lnTo>
                    <a:cubicBezTo>
                      <a:pt x="1555360" y="1865296"/>
                      <a:pt x="1378911" y="1863608"/>
                      <a:pt x="1253709" y="174009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153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pic>
          <p:nvPicPr>
            <p:cNvPr id="28" name="Imagem 27">
              <a:extLst>
                <a:ext uri="{FF2B5EF4-FFF2-40B4-BE49-F238E27FC236}">
                  <a16:creationId xmlns:a16="http://schemas.microsoft.com/office/drawing/2014/main" id="{FFA284E2-1BF2-4343-9BFB-146E102AE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6693" y="2286071"/>
              <a:ext cx="647938" cy="647938"/>
            </a:xfrm>
            <a:prstGeom prst="rect">
              <a:avLst/>
            </a:prstGeom>
          </p:spPr>
        </p:pic>
        <p:pic>
          <p:nvPicPr>
            <p:cNvPr id="29" name="Imagem 28">
              <a:extLst>
                <a:ext uri="{FF2B5EF4-FFF2-40B4-BE49-F238E27FC236}">
                  <a16:creationId xmlns:a16="http://schemas.microsoft.com/office/drawing/2014/main" id="{45D1CB39-E113-4DEB-AD29-19BCA32F7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7749" y="978118"/>
              <a:ext cx="589280" cy="362996"/>
            </a:xfrm>
            <a:prstGeom prst="rect">
              <a:avLst/>
            </a:prstGeom>
          </p:spPr>
        </p:pic>
        <p:pic>
          <p:nvPicPr>
            <p:cNvPr id="30" name="Imagem 29">
              <a:extLst>
                <a:ext uri="{FF2B5EF4-FFF2-40B4-BE49-F238E27FC236}">
                  <a16:creationId xmlns:a16="http://schemas.microsoft.com/office/drawing/2014/main" id="{EE559C46-A954-49A1-84C7-A5B3B5D85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1930" y="2430154"/>
              <a:ext cx="485710" cy="432280"/>
            </a:xfrm>
            <a:prstGeom prst="rect">
              <a:avLst/>
            </a:prstGeom>
          </p:spPr>
        </p:pic>
        <p:grpSp>
          <p:nvGrpSpPr>
            <p:cNvPr id="31" name="Agrupar 30">
              <a:extLst>
                <a:ext uri="{FF2B5EF4-FFF2-40B4-BE49-F238E27FC236}">
                  <a16:creationId xmlns:a16="http://schemas.microsoft.com/office/drawing/2014/main" id="{EDF2AEEB-DC56-466C-BE0C-BF4FE12DD889}"/>
                </a:ext>
              </a:extLst>
            </p:cNvPr>
            <p:cNvGrpSpPr/>
            <p:nvPr/>
          </p:nvGrpSpPr>
          <p:grpSpPr>
            <a:xfrm>
              <a:off x="5617366" y="2374"/>
              <a:ext cx="968170" cy="4774047"/>
              <a:chOff x="5617366" y="2374"/>
              <a:chExt cx="968170" cy="4774047"/>
            </a:xfrm>
            <a:solidFill>
              <a:srgbClr val="8E714E"/>
            </a:solidFill>
          </p:grpSpPr>
          <p:sp>
            <p:nvSpPr>
              <p:cNvPr id="32" name="Elipse 31">
                <a:extLst>
                  <a:ext uri="{FF2B5EF4-FFF2-40B4-BE49-F238E27FC236}">
                    <a16:creationId xmlns:a16="http://schemas.microsoft.com/office/drawing/2014/main" id="{BC2D8CB3-E6B1-45A5-9027-824754FED29F}"/>
                  </a:ext>
                </a:extLst>
              </p:cNvPr>
              <p:cNvSpPr/>
              <p:nvPr/>
            </p:nvSpPr>
            <p:spPr>
              <a:xfrm>
                <a:off x="5617366" y="3827215"/>
                <a:ext cx="968170" cy="9492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33" name="Retângulo 32">
                <a:extLst>
                  <a:ext uri="{FF2B5EF4-FFF2-40B4-BE49-F238E27FC236}">
                    <a16:creationId xmlns:a16="http://schemas.microsoft.com/office/drawing/2014/main" id="{BC6D63E4-A424-4060-ADF5-D8317342FDB3}"/>
                  </a:ext>
                </a:extLst>
              </p:cNvPr>
              <p:cNvSpPr/>
              <p:nvPr/>
            </p:nvSpPr>
            <p:spPr>
              <a:xfrm>
                <a:off x="6023610" y="2374"/>
                <a:ext cx="144780" cy="38433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pic>
          <p:nvPicPr>
            <p:cNvPr id="34" name="Imagem 33">
              <a:extLst>
                <a:ext uri="{FF2B5EF4-FFF2-40B4-BE49-F238E27FC236}">
                  <a16:creationId xmlns:a16="http://schemas.microsoft.com/office/drawing/2014/main" id="{6B002EB9-EF9C-4374-86E2-8F7F5C03E7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517" t="14887" b="15670"/>
            <a:stretch/>
          </p:blipFill>
          <p:spPr>
            <a:xfrm>
              <a:off x="8343038" y="662455"/>
              <a:ext cx="1029562" cy="1011237"/>
            </a:xfrm>
            <a:prstGeom prst="rect">
              <a:avLst/>
            </a:prstGeom>
          </p:spPr>
        </p:pic>
        <p:pic>
          <p:nvPicPr>
            <p:cNvPr id="35" name="Imagem 34">
              <a:extLst>
                <a:ext uri="{FF2B5EF4-FFF2-40B4-BE49-F238E27FC236}">
                  <a16:creationId xmlns:a16="http://schemas.microsoft.com/office/drawing/2014/main" id="{708942AF-4DB5-4D06-9F73-18432396B1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48350" y="4123393"/>
              <a:ext cx="495300" cy="375344"/>
            </a:xfrm>
            <a:prstGeom prst="rect">
              <a:avLst/>
            </a:prstGeom>
          </p:spPr>
        </p:pic>
      </p:grpSp>
      <p:sp>
        <p:nvSpPr>
          <p:cNvPr id="37" name="TextBox 18">
            <a:extLst>
              <a:ext uri="{FF2B5EF4-FFF2-40B4-BE49-F238E27FC236}">
                <a16:creationId xmlns:a16="http://schemas.microsoft.com/office/drawing/2014/main" id="{C1EEFF63-C135-434F-BCF8-D8AA3EB4B82F}"/>
              </a:ext>
            </a:extLst>
          </p:cNvPr>
          <p:cNvSpPr txBox="1"/>
          <p:nvPr/>
        </p:nvSpPr>
        <p:spPr>
          <a:xfrm>
            <a:off x="5061266" y="4870080"/>
            <a:ext cx="1574168" cy="368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1600" b="1" dirty="0">
                <a:cs typeface="Sora ExtraBold" pitchFamily="2" charset="0"/>
              </a:rPr>
              <a:t>MongoDB</a:t>
            </a:r>
          </a:p>
        </p:txBody>
      </p:sp>
    </p:spTree>
    <p:extLst>
      <p:ext uri="{BB962C8B-B14F-4D97-AF65-F5344CB8AC3E}">
        <p14:creationId xmlns:p14="http://schemas.microsoft.com/office/powerpoint/2010/main" val="2978607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3">
            <a:extLst>
              <a:ext uri="{FF2B5EF4-FFF2-40B4-BE49-F238E27FC236}">
                <a16:creationId xmlns:a16="http://schemas.microsoft.com/office/drawing/2014/main" id="{16F7C5E4-E3C1-4CD0-A731-136A48909B9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62" b="21962"/>
          <a:stretch>
            <a:fillRect/>
          </a:stretch>
        </p:blipFill>
        <p:spPr/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AEFAE53-39A2-B24A-9AF0-0D82855FD9D4}"/>
              </a:ext>
            </a:extLst>
          </p:cNvPr>
          <p:cNvSpPr/>
          <p:nvPr/>
        </p:nvSpPr>
        <p:spPr bwMode="auto">
          <a:xfrm>
            <a:off x="1" y="1151313"/>
            <a:ext cx="12191999" cy="4555374"/>
          </a:xfrm>
          <a:prstGeom prst="rect">
            <a:avLst/>
          </a:prstGeom>
          <a:solidFill>
            <a:srgbClr val="000000">
              <a:alpha val="50196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94DA2A6-C440-7E4B-84AC-C157F5244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832100"/>
            <a:ext cx="12191999" cy="1193800"/>
          </a:xfrm>
        </p:spPr>
        <p:txBody>
          <a:bodyPr/>
          <a:lstStyle/>
          <a:p>
            <a:r>
              <a:rPr lang="en-US" sz="7200" dirty="0" err="1"/>
              <a:t>Agradecemos</a:t>
            </a:r>
            <a:r>
              <a:rPr lang="en-US" sz="7200" dirty="0"/>
              <a:t> pela a </a:t>
            </a:r>
            <a:r>
              <a:rPr lang="en-US" sz="7200" dirty="0" err="1"/>
              <a:t>sua</a:t>
            </a:r>
            <a:r>
              <a:rPr lang="en-US" sz="7200" dirty="0"/>
              <a:t> </a:t>
            </a:r>
            <a:r>
              <a:rPr lang="en-US" sz="7200" dirty="0" err="1"/>
              <a:t>atenção</a:t>
            </a:r>
            <a:endParaRPr lang="en-US" sz="7200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047D2B6-311C-754C-82C0-230A9315F262}"/>
              </a:ext>
            </a:extLst>
          </p:cNvPr>
          <p:cNvSpPr/>
          <p:nvPr/>
        </p:nvSpPr>
        <p:spPr bwMode="auto">
          <a:xfrm>
            <a:off x="4118198" y="4697298"/>
            <a:ext cx="3954873" cy="3954873"/>
          </a:xfrm>
          <a:custGeom>
            <a:avLst/>
            <a:gdLst>
              <a:gd name="connsiteX0" fmla="*/ 2658594 w 4162389"/>
              <a:gd name="connsiteY0" fmla="*/ 1467901 h 4162389"/>
              <a:gd name="connsiteX1" fmla="*/ 2535022 w 4162389"/>
              <a:gd name="connsiteY1" fmla="*/ 1430155 h 4162389"/>
              <a:gd name="connsiteX2" fmla="*/ 1650983 w 4162389"/>
              <a:gd name="connsiteY2" fmla="*/ 1430154 h 4162389"/>
              <a:gd name="connsiteX3" fmla="*/ 1429967 w 4162389"/>
              <a:gd name="connsiteY3" fmla="*/ 1651170 h 4162389"/>
              <a:gd name="connsiteX4" fmla="*/ 1429967 w 4162389"/>
              <a:gd name="connsiteY4" fmla="*/ 2535208 h 4162389"/>
              <a:gd name="connsiteX5" fmla="*/ 1650983 w 4162389"/>
              <a:gd name="connsiteY5" fmla="*/ 2756224 h 4162389"/>
              <a:gd name="connsiteX6" fmla="*/ 2535022 w 4162389"/>
              <a:gd name="connsiteY6" fmla="*/ 2756224 h 4162389"/>
              <a:gd name="connsiteX7" fmla="*/ 2756038 w 4162389"/>
              <a:gd name="connsiteY7" fmla="*/ 2535207 h 4162389"/>
              <a:gd name="connsiteX8" fmla="*/ 2756038 w 4162389"/>
              <a:gd name="connsiteY8" fmla="*/ 1651171 h 4162389"/>
              <a:gd name="connsiteX9" fmla="*/ 2658594 w 4162389"/>
              <a:gd name="connsiteY9" fmla="*/ 1467901 h 4162389"/>
              <a:gd name="connsiteX10" fmla="*/ 2732415 w 4162389"/>
              <a:gd name="connsiteY10" fmla="*/ 1383159 h 4162389"/>
              <a:gd name="connsiteX11" fmla="*/ 2843065 w 4162389"/>
              <a:gd name="connsiteY11" fmla="*/ 1591266 h 4162389"/>
              <a:gd name="connsiteX12" fmla="*/ 2843065 w 4162389"/>
              <a:gd name="connsiteY12" fmla="*/ 2595112 h 4162389"/>
              <a:gd name="connsiteX13" fmla="*/ 2592096 w 4162389"/>
              <a:gd name="connsiteY13" fmla="*/ 2846081 h 4162389"/>
              <a:gd name="connsiteX14" fmla="*/ 1588248 w 4162389"/>
              <a:gd name="connsiteY14" fmla="*/ 2846081 h 4162389"/>
              <a:gd name="connsiteX15" fmla="*/ 1337279 w 4162389"/>
              <a:gd name="connsiteY15" fmla="*/ 2595112 h 4162389"/>
              <a:gd name="connsiteX16" fmla="*/ 1337279 w 4162389"/>
              <a:gd name="connsiteY16" fmla="*/ 1591266 h 4162389"/>
              <a:gd name="connsiteX17" fmla="*/ 1588248 w 4162389"/>
              <a:gd name="connsiteY17" fmla="*/ 1340297 h 4162389"/>
              <a:gd name="connsiteX18" fmla="*/ 2592096 w 4162389"/>
              <a:gd name="connsiteY18" fmla="*/ 1340297 h 4162389"/>
              <a:gd name="connsiteX19" fmla="*/ 2732415 w 4162389"/>
              <a:gd name="connsiteY19" fmla="*/ 1383159 h 4162389"/>
              <a:gd name="connsiteX20" fmla="*/ 3205015 w 4162389"/>
              <a:gd name="connsiteY20" fmla="*/ 1409777 h 4162389"/>
              <a:gd name="connsiteX21" fmla="*/ 3142075 w 4162389"/>
              <a:gd name="connsiteY21" fmla="*/ 1376701 h 4162389"/>
              <a:gd name="connsiteX22" fmla="*/ 1839944 w 4162389"/>
              <a:gd name="connsiteY22" fmla="*/ 851512 h 4162389"/>
              <a:gd name="connsiteX23" fmla="*/ 1383101 w 4162389"/>
              <a:gd name="connsiteY23" fmla="*/ 1045754 h 4162389"/>
              <a:gd name="connsiteX24" fmla="*/ 857912 w 4162389"/>
              <a:gd name="connsiteY24" fmla="*/ 2347882 h 4162389"/>
              <a:gd name="connsiteX25" fmla="*/ 1052153 w 4162389"/>
              <a:gd name="connsiteY25" fmla="*/ 2804726 h 4162389"/>
              <a:gd name="connsiteX26" fmla="*/ 2354284 w 4162389"/>
              <a:gd name="connsiteY26" fmla="*/ 3329915 h 4162389"/>
              <a:gd name="connsiteX27" fmla="*/ 2811127 w 4162389"/>
              <a:gd name="connsiteY27" fmla="*/ 3135674 h 4162389"/>
              <a:gd name="connsiteX28" fmla="*/ 3336316 w 4162389"/>
              <a:gd name="connsiteY28" fmla="*/ 1833545 h 4162389"/>
              <a:gd name="connsiteX29" fmla="*/ 3205015 w 4162389"/>
              <a:gd name="connsiteY29" fmla="*/ 1409777 h 4162389"/>
              <a:gd name="connsiteX30" fmla="*/ 3350994 w 4162389"/>
              <a:gd name="connsiteY30" fmla="*/ 1315812 h 4162389"/>
              <a:gd name="connsiteX31" fmla="*/ 3500089 w 4162389"/>
              <a:gd name="connsiteY31" fmla="*/ 1797011 h 4162389"/>
              <a:gd name="connsiteX32" fmla="*/ 2903724 w 4162389"/>
              <a:gd name="connsiteY32" fmla="*/ 3275610 h 4162389"/>
              <a:gd name="connsiteX33" fmla="*/ 2384968 w 4162389"/>
              <a:gd name="connsiteY33" fmla="*/ 3496175 h 4162389"/>
              <a:gd name="connsiteX34" fmla="*/ 906366 w 4162389"/>
              <a:gd name="connsiteY34" fmla="*/ 2899810 h 4162389"/>
              <a:gd name="connsiteX35" fmla="*/ 685801 w 4162389"/>
              <a:gd name="connsiteY35" fmla="*/ 2381053 h 4162389"/>
              <a:gd name="connsiteX36" fmla="*/ 1282165 w 4162389"/>
              <a:gd name="connsiteY36" fmla="*/ 902454 h 4162389"/>
              <a:gd name="connsiteX37" fmla="*/ 1800922 w 4162389"/>
              <a:gd name="connsiteY37" fmla="*/ 681888 h 4162389"/>
              <a:gd name="connsiteX38" fmla="*/ 3279524 w 4162389"/>
              <a:gd name="connsiteY38" fmla="*/ 1278254 h 4162389"/>
              <a:gd name="connsiteX39" fmla="*/ 3350994 w 4162389"/>
              <a:gd name="connsiteY39" fmla="*/ 1315812 h 4162389"/>
              <a:gd name="connsiteX40" fmla="*/ 2086803 w 4162389"/>
              <a:gd name="connsiteY40" fmla="*/ 333529 h 4162389"/>
              <a:gd name="connsiteX41" fmla="*/ 1413248 w 4162389"/>
              <a:gd name="connsiteY41" fmla="*/ 468069 h 4162389"/>
              <a:gd name="connsiteX42" fmla="*/ 335252 w 4162389"/>
              <a:gd name="connsiteY42" fmla="*/ 2084211 h 4162389"/>
              <a:gd name="connsiteX43" fmla="*/ 469792 w 4162389"/>
              <a:gd name="connsiteY43" fmla="*/ 2757766 h 4162389"/>
              <a:gd name="connsiteX44" fmla="*/ 2085936 w 4162389"/>
              <a:gd name="connsiteY44" fmla="*/ 3835763 h 4162389"/>
              <a:gd name="connsiteX45" fmla="*/ 2759491 w 4162389"/>
              <a:gd name="connsiteY45" fmla="*/ 3701223 h 4162389"/>
              <a:gd name="connsiteX46" fmla="*/ 3837487 w 4162389"/>
              <a:gd name="connsiteY46" fmla="*/ 2085081 h 4162389"/>
              <a:gd name="connsiteX47" fmla="*/ 3702947 w 4162389"/>
              <a:gd name="connsiteY47" fmla="*/ 1411526 h 4162389"/>
              <a:gd name="connsiteX48" fmla="*/ 2081688 w 4162389"/>
              <a:gd name="connsiteY48" fmla="*/ 92758 h 4162389"/>
              <a:gd name="connsiteX49" fmla="*/ 3916858 w 4162389"/>
              <a:gd name="connsiteY49" fmla="*/ 1316850 h 4162389"/>
              <a:gd name="connsiteX50" fmla="*/ 4069632 w 4162389"/>
              <a:gd name="connsiteY50" fmla="*/ 2081689 h 4162389"/>
              <a:gd name="connsiteX51" fmla="*/ 2845541 w 4162389"/>
              <a:gd name="connsiteY51" fmla="*/ 3916857 h 4162389"/>
              <a:gd name="connsiteX52" fmla="*/ 2080702 w 4162389"/>
              <a:gd name="connsiteY52" fmla="*/ 4069631 h 4162389"/>
              <a:gd name="connsiteX53" fmla="*/ 245532 w 4162389"/>
              <a:gd name="connsiteY53" fmla="*/ 2845539 h 4162389"/>
              <a:gd name="connsiteX54" fmla="*/ 92758 w 4162389"/>
              <a:gd name="connsiteY54" fmla="*/ 2080700 h 4162389"/>
              <a:gd name="connsiteX55" fmla="*/ 1316849 w 4162389"/>
              <a:gd name="connsiteY55" fmla="*/ 245532 h 4162389"/>
              <a:gd name="connsiteX56" fmla="*/ 2081688 w 4162389"/>
              <a:gd name="connsiteY56" fmla="*/ 92758 h 416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162389" h="4162389">
                <a:moveTo>
                  <a:pt x="2658594" y="1467901"/>
                </a:moveTo>
                <a:cubicBezTo>
                  <a:pt x="2623319" y="1444069"/>
                  <a:pt x="2580796" y="1430155"/>
                  <a:pt x="2535022" y="1430155"/>
                </a:cubicBezTo>
                <a:lnTo>
                  <a:pt x="1650983" y="1430154"/>
                </a:lnTo>
                <a:cubicBezTo>
                  <a:pt x="1528920" y="1430155"/>
                  <a:pt x="1429966" y="1529106"/>
                  <a:pt x="1429967" y="1651170"/>
                </a:cubicBezTo>
                <a:lnTo>
                  <a:pt x="1429967" y="2535208"/>
                </a:lnTo>
                <a:cubicBezTo>
                  <a:pt x="1429967" y="2657271"/>
                  <a:pt x="1528919" y="2756224"/>
                  <a:pt x="1650983" y="2756224"/>
                </a:cubicBezTo>
                <a:lnTo>
                  <a:pt x="2535022" y="2756224"/>
                </a:lnTo>
                <a:cubicBezTo>
                  <a:pt x="2657086" y="2756224"/>
                  <a:pt x="2756038" y="2657271"/>
                  <a:pt x="2756038" y="2535207"/>
                </a:cubicBezTo>
                <a:lnTo>
                  <a:pt x="2756038" y="1651171"/>
                </a:lnTo>
                <a:cubicBezTo>
                  <a:pt x="2756038" y="1574881"/>
                  <a:pt x="2717385" y="1507619"/>
                  <a:pt x="2658594" y="1467901"/>
                </a:cubicBezTo>
                <a:close/>
                <a:moveTo>
                  <a:pt x="2732415" y="1383159"/>
                </a:moveTo>
                <a:cubicBezTo>
                  <a:pt x="2799173" y="1428260"/>
                  <a:pt x="2843065" y="1504637"/>
                  <a:pt x="2843065" y="1591266"/>
                </a:cubicBezTo>
                <a:lnTo>
                  <a:pt x="2843065" y="2595112"/>
                </a:lnTo>
                <a:cubicBezTo>
                  <a:pt x="2843065" y="2733718"/>
                  <a:pt x="2730702" y="2846081"/>
                  <a:pt x="2592096" y="2846081"/>
                </a:cubicBezTo>
                <a:lnTo>
                  <a:pt x="1588248" y="2846081"/>
                </a:lnTo>
                <a:cubicBezTo>
                  <a:pt x="1449642" y="2846081"/>
                  <a:pt x="1337279" y="2733718"/>
                  <a:pt x="1337279" y="2595112"/>
                </a:cubicBezTo>
                <a:lnTo>
                  <a:pt x="1337279" y="1591266"/>
                </a:lnTo>
                <a:cubicBezTo>
                  <a:pt x="1337279" y="1452660"/>
                  <a:pt x="1449642" y="1340297"/>
                  <a:pt x="1588248" y="1340297"/>
                </a:cubicBezTo>
                <a:lnTo>
                  <a:pt x="2592096" y="1340297"/>
                </a:lnTo>
                <a:cubicBezTo>
                  <a:pt x="2644073" y="1340297"/>
                  <a:pt x="2692360" y="1356098"/>
                  <a:pt x="2732415" y="1383159"/>
                </a:cubicBezTo>
                <a:close/>
                <a:moveTo>
                  <a:pt x="3205015" y="1409777"/>
                </a:moveTo>
                <a:cubicBezTo>
                  <a:pt x="3185573" y="1396893"/>
                  <a:pt x="3164549" y="1385766"/>
                  <a:pt x="3142075" y="1376701"/>
                </a:cubicBezTo>
                <a:lnTo>
                  <a:pt x="1839944" y="851512"/>
                </a:lnTo>
                <a:cubicBezTo>
                  <a:pt x="1660152" y="778997"/>
                  <a:pt x="1455616" y="865961"/>
                  <a:pt x="1383101" y="1045754"/>
                </a:cubicBezTo>
                <a:lnTo>
                  <a:pt x="857912" y="2347882"/>
                </a:lnTo>
                <a:cubicBezTo>
                  <a:pt x="785396" y="2527674"/>
                  <a:pt x="872361" y="2732210"/>
                  <a:pt x="1052153" y="2804726"/>
                </a:cubicBezTo>
                <a:lnTo>
                  <a:pt x="2354284" y="3329915"/>
                </a:lnTo>
                <a:cubicBezTo>
                  <a:pt x="2534076" y="3402430"/>
                  <a:pt x="2738612" y="3315466"/>
                  <a:pt x="2811127" y="3135674"/>
                </a:cubicBezTo>
                <a:lnTo>
                  <a:pt x="3336316" y="1833545"/>
                </a:lnTo>
                <a:cubicBezTo>
                  <a:pt x="3399767" y="1676227"/>
                  <a:pt x="3341117" y="1499965"/>
                  <a:pt x="3205015" y="1409777"/>
                </a:cubicBezTo>
                <a:close/>
                <a:moveTo>
                  <a:pt x="3350994" y="1315812"/>
                </a:moveTo>
                <a:cubicBezTo>
                  <a:pt x="3505539" y="1418222"/>
                  <a:pt x="3572139" y="1618372"/>
                  <a:pt x="3500089" y="1797011"/>
                </a:cubicBezTo>
                <a:lnTo>
                  <a:pt x="2903724" y="3275610"/>
                </a:lnTo>
                <a:cubicBezTo>
                  <a:pt x="2821381" y="3479768"/>
                  <a:pt x="2589125" y="3578518"/>
                  <a:pt x="2384968" y="3496175"/>
                </a:cubicBezTo>
                <a:lnTo>
                  <a:pt x="906366" y="2899810"/>
                </a:lnTo>
                <a:cubicBezTo>
                  <a:pt x="702209" y="2817467"/>
                  <a:pt x="603457" y="2585211"/>
                  <a:pt x="685801" y="2381053"/>
                </a:cubicBezTo>
                <a:lnTo>
                  <a:pt x="1282165" y="902454"/>
                </a:lnTo>
                <a:cubicBezTo>
                  <a:pt x="1364509" y="698296"/>
                  <a:pt x="1596765" y="599546"/>
                  <a:pt x="1800922" y="681888"/>
                </a:cubicBezTo>
                <a:lnTo>
                  <a:pt x="3279524" y="1278254"/>
                </a:lnTo>
                <a:cubicBezTo>
                  <a:pt x="3305043" y="1288547"/>
                  <a:pt x="3328916" y="1301182"/>
                  <a:pt x="3350994" y="1315812"/>
                </a:cubicBezTo>
                <a:close/>
                <a:moveTo>
                  <a:pt x="2086803" y="333529"/>
                </a:moveTo>
                <a:cubicBezTo>
                  <a:pt x="1863654" y="184684"/>
                  <a:pt x="1562093" y="244919"/>
                  <a:pt x="1413248" y="468069"/>
                </a:cubicBezTo>
                <a:lnTo>
                  <a:pt x="335252" y="2084211"/>
                </a:lnTo>
                <a:cubicBezTo>
                  <a:pt x="186407" y="2307360"/>
                  <a:pt x="246643" y="2608921"/>
                  <a:pt x="469792" y="2757766"/>
                </a:cubicBezTo>
                <a:lnTo>
                  <a:pt x="2085936" y="3835763"/>
                </a:lnTo>
                <a:cubicBezTo>
                  <a:pt x="2309085" y="3984608"/>
                  <a:pt x="2610646" y="3924373"/>
                  <a:pt x="2759491" y="3701223"/>
                </a:cubicBezTo>
                <a:lnTo>
                  <a:pt x="3837487" y="2085081"/>
                </a:lnTo>
                <a:cubicBezTo>
                  <a:pt x="3986332" y="1861932"/>
                  <a:pt x="3926096" y="1560371"/>
                  <a:pt x="3702947" y="1411526"/>
                </a:cubicBezTo>
                <a:close/>
                <a:moveTo>
                  <a:pt x="2081688" y="92758"/>
                </a:moveTo>
                <a:lnTo>
                  <a:pt x="3916858" y="1316850"/>
                </a:lnTo>
                <a:cubicBezTo>
                  <a:pt x="4170249" y="1485867"/>
                  <a:pt x="4238648" y="1828297"/>
                  <a:pt x="4069632" y="2081689"/>
                </a:cubicBezTo>
                <a:lnTo>
                  <a:pt x="2845541" y="3916857"/>
                </a:lnTo>
                <a:cubicBezTo>
                  <a:pt x="2676524" y="4170248"/>
                  <a:pt x="2334094" y="4238648"/>
                  <a:pt x="2080702" y="4069631"/>
                </a:cubicBezTo>
                <a:lnTo>
                  <a:pt x="245532" y="2845539"/>
                </a:lnTo>
                <a:cubicBezTo>
                  <a:pt x="-7859" y="2676522"/>
                  <a:pt x="-76259" y="2334092"/>
                  <a:pt x="92758" y="2080700"/>
                </a:cubicBezTo>
                <a:lnTo>
                  <a:pt x="1316849" y="245532"/>
                </a:lnTo>
                <a:cubicBezTo>
                  <a:pt x="1485866" y="-7859"/>
                  <a:pt x="1828296" y="-76259"/>
                  <a:pt x="2081688" y="927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73A7F9-72E7-6241-9038-83C6FB08DFB5}"/>
              </a:ext>
            </a:extLst>
          </p:cNvPr>
          <p:cNvCxnSpPr>
            <a:cxnSpLocks/>
          </p:cNvCxnSpPr>
          <p:nvPr/>
        </p:nvCxnSpPr>
        <p:spPr>
          <a:xfrm>
            <a:off x="4791034" y="4048759"/>
            <a:ext cx="26099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D22A6953-78B6-6D4C-8A40-6934A9086B3C}"/>
              </a:ext>
            </a:extLst>
          </p:cNvPr>
          <p:cNvSpPr/>
          <p:nvPr/>
        </p:nvSpPr>
        <p:spPr bwMode="auto">
          <a:xfrm>
            <a:off x="5414356" y="4025900"/>
            <a:ext cx="1363287" cy="45719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2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/>
      <p:bldP spid="10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FF2B5EF4-FFF2-40B4-BE49-F238E27FC236}">
                <a16:creationId xmlns:a16="http://schemas.microsoft.com/office/drawing/2014/main" id="{EFF446C3-A56C-134D-8CC6-9C197D69A065}"/>
              </a:ext>
            </a:extLst>
          </p:cNvPr>
          <p:cNvSpPr/>
          <p:nvPr/>
        </p:nvSpPr>
        <p:spPr bwMode="auto">
          <a:xfrm rot="18103787">
            <a:off x="8911196" y="-1270282"/>
            <a:ext cx="3954873" cy="3954873"/>
          </a:xfrm>
          <a:custGeom>
            <a:avLst/>
            <a:gdLst>
              <a:gd name="connsiteX0" fmla="*/ 2658594 w 4162389"/>
              <a:gd name="connsiteY0" fmla="*/ 1467901 h 4162389"/>
              <a:gd name="connsiteX1" fmla="*/ 2535022 w 4162389"/>
              <a:gd name="connsiteY1" fmla="*/ 1430155 h 4162389"/>
              <a:gd name="connsiteX2" fmla="*/ 1650983 w 4162389"/>
              <a:gd name="connsiteY2" fmla="*/ 1430154 h 4162389"/>
              <a:gd name="connsiteX3" fmla="*/ 1429967 w 4162389"/>
              <a:gd name="connsiteY3" fmla="*/ 1651170 h 4162389"/>
              <a:gd name="connsiteX4" fmla="*/ 1429967 w 4162389"/>
              <a:gd name="connsiteY4" fmla="*/ 2535208 h 4162389"/>
              <a:gd name="connsiteX5" fmla="*/ 1650983 w 4162389"/>
              <a:gd name="connsiteY5" fmla="*/ 2756224 h 4162389"/>
              <a:gd name="connsiteX6" fmla="*/ 2535022 w 4162389"/>
              <a:gd name="connsiteY6" fmla="*/ 2756224 h 4162389"/>
              <a:gd name="connsiteX7" fmla="*/ 2756038 w 4162389"/>
              <a:gd name="connsiteY7" fmla="*/ 2535207 h 4162389"/>
              <a:gd name="connsiteX8" fmla="*/ 2756038 w 4162389"/>
              <a:gd name="connsiteY8" fmla="*/ 1651171 h 4162389"/>
              <a:gd name="connsiteX9" fmla="*/ 2658594 w 4162389"/>
              <a:gd name="connsiteY9" fmla="*/ 1467901 h 4162389"/>
              <a:gd name="connsiteX10" fmla="*/ 2732415 w 4162389"/>
              <a:gd name="connsiteY10" fmla="*/ 1383159 h 4162389"/>
              <a:gd name="connsiteX11" fmla="*/ 2843065 w 4162389"/>
              <a:gd name="connsiteY11" fmla="*/ 1591266 h 4162389"/>
              <a:gd name="connsiteX12" fmla="*/ 2843065 w 4162389"/>
              <a:gd name="connsiteY12" fmla="*/ 2595112 h 4162389"/>
              <a:gd name="connsiteX13" fmla="*/ 2592096 w 4162389"/>
              <a:gd name="connsiteY13" fmla="*/ 2846081 h 4162389"/>
              <a:gd name="connsiteX14" fmla="*/ 1588248 w 4162389"/>
              <a:gd name="connsiteY14" fmla="*/ 2846081 h 4162389"/>
              <a:gd name="connsiteX15" fmla="*/ 1337279 w 4162389"/>
              <a:gd name="connsiteY15" fmla="*/ 2595112 h 4162389"/>
              <a:gd name="connsiteX16" fmla="*/ 1337279 w 4162389"/>
              <a:gd name="connsiteY16" fmla="*/ 1591266 h 4162389"/>
              <a:gd name="connsiteX17" fmla="*/ 1588248 w 4162389"/>
              <a:gd name="connsiteY17" fmla="*/ 1340297 h 4162389"/>
              <a:gd name="connsiteX18" fmla="*/ 2592096 w 4162389"/>
              <a:gd name="connsiteY18" fmla="*/ 1340297 h 4162389"/>
              <a:gd name="connsiteX19" fmla="*/ 2732415 w 4162389"/>
              <a:gd name="connsiteY19" fmla="*/ 1383159 h 4162389"/>
              <a:gd name="connsiteX20" fmla="*/ 3205015 w 4162389"/>
              <a:gd name="connsiteY20" fmla="*/ 1409777 h 4162389"/>
              <a:gd name="connsiteX21" fmla="*/ 3142075 w 4162389"/>
              <a:gd name="connsiteY21" fmla="*/ 1376701 h 4162389"/>
              <a:gd name="connsiteX22" fmla="*/ 1839944 w 4162389"/>
              <a:gd name="connsiteY22" fmla="*/ 851512 h 4162389"/>
              <a:gd name="connsiteX23" fmla="*/ 1383101 w 4162389"/>
              <a:gd name="connsiteY23" fmla="*/ 1045754 h 4162389"/>
              <a:gd name="connsiteX24" fmla="*/ 857912 w 4162389"/>
              <a:gd name="connsiteY24" fmla="*/ 2347882 h 4162389"/>
              <a:gd name="connsiteX25" fmla="*/ 1052153 w 4162389"/>
              <a:gd name="connsiteY25" fmla="*/ 2804726 h 4162389"/>
              <a:gd name="connsiteX26" fmla="*/ 2354284 w 4162389"/>
              <a:gd name="connsiteY26" fmla="*/ 3329915 h 4162389"/>
              <a:gd name="connsiteX27" fmla="*/ 2811127 w 4162389"/>
              <a:gd name="connsiteY27" fmla="*/ 3135674 h 4162389"/>
              <a:gd name="connsiteX28" fmla="*/ 3336316 w 4162389"/>
              <a:gd name="connsiteY28" fmla="*/ 1833545 h 4162389"/>
              <a:gd name="connsiteX29" fmla="*/ 3205015 w 4162389"/>
              <a:gd name="connsiteY29" fmla="*/ 1409777 h 4162389"/>
              <a:gd name="connsiteX30" fmla="*/ 3350994 w 4162389"/>
              <a:gd name="connsiteY30" fmla="*/ 1315812 h 4162389"/>
              <a:gd name="connsiteX31" fmla="*/ 3500089 w 4162389"/>
              <a:gd name="connsiteY31" fmla="*/ 1797011 h 4162389"/>
              <a:gd name="connsiteX32" fmla="*/ 2903724 w 4162389"/>
              <a:gd name="connsiteY32" fmla="*/ 3275610 h 4162389"/>
              <a:gd name="connsiteX33" fmla="*/ 2384968 w 4162389"/>
              <a:gd name="connsiteY33" fmla="*/ 3496175 h 4162389"/>
              <a:gd name="connsiteX34" fmla="*/ 906366 w 4162389"/>
              <a:gd name="connsiteY34" fmla="*/ 2899810 h 4162389"/>
              <a:gd name="connsiteX35" fmla="*/ 685801 w 4162389"/>
              <a:gd name="connsiteY35" fmla="*/ 2381053 h 4162389"/>
              <a:gd name="connsiteX36" fmla="*/ 1282165 w 4162389"/>
              <a:gd name="connsiteY36" fmla="*/ 902454 h 4162389"/>
              <a:gd name="connsiteX37" fmla="*/ 1800922 w 4162389"/>
              <a:gd name="connsiteY37" fmla="*/ 681888 h 4162389"/>
              <a:gd name="connsiteX38" fmla="*/ 3279524 w 4162389"/>
              <a:gd name="connsiteY38" fmla="*/ 1278254 h 4162389"/>
              <a:gd name="connsiteX39" fmla="*/ 3350994 w 4162389"/>
              <a:gd name="connsiteY39" fmla="*/ 1315812 h 4162389"/>
              <a:gd name="connsiteX40" fmla="*/ 2086803 w 4162389"/>
              <a:gd name="connsiteY40" fmla="*/ 333529 h 4162389"/>
              <a:gd name="connsiteX41" fmla="*/ 1413248 w 4162389"/>
              <a:gd name="connsiteY41" fmla="*/ 468069 h 4162389"/>
              <a:gd name="connsiteX42" fmla="*/ 335252 w 4162389"/>
              <a:gd name="connsiteY42" fmla="*/ 2084211 h 4162389"/>
              <a:gd name="connsiteX43" fmla="*/ 469792 w 4162389"/>
              <a:gd name="connsiteY43" fmla="*/ 2757766 h 4162389"/>
              <a:gd name="connsiteX44" fmla="*/ 2085936 w 4162389"/>
              <a:gd name="connsiteY44" fmla="*/ 3835763 h 4162389"/>
              <a:gd name="connsiteX45" fmla="*/ 2759491 w 4162389"/>
              <a:gd name="connsiteY45" fmla="*/ 3701223 h 4162389"/>
              <a:gd name="connsiteX46" fmla="*/ 3837487 w 4162389"/>
              <a:gd name="connsiteY46" fmla="*/ 2085081 h 4162389"/>
              <a:gd name="connsiteX47" fmla="*/ 3702947 w 4162389"/>
              <a:gd name="connsiteY47" fmla="*/ 1411526 h 4162389"/>
              <a:gd name="connsiteX48" fmla="*/ 2081688 w 4162389"/>
              <a:gd name="connsiteY48" fmla="*/ 92758 h 4162389"/>
              <a:gd name="connsiteX49" fmla="*/ 3916858 w 4162389"/>
              <a:gd name="connsiteY49" fmla="*/ 1316850 h 4162389"/>
              <a:gd name="connsiteX50" fmla="*/ 4069632 w 4162389"/>
              <a:gd name="connsiteY50" fmla="*/ 2081689 h 4162389"/>
              <a:gd name="connsiteX51" fmla="*/ 2845541 w 4162389"/>
              <a:gd name="connsiteY51" fmla="*/ 3916857 h 4162389"/>
              <a:gd name="connsiteX52" fmla="*/ 2080702 w 4162389"/>
              <a:gd name="connsiteY52" fmla="*/ 4069631 h 4162389"/>
              <a:gd name="connsiteX53" fmla="*/ 245532 w 4162389"/>
              <a:gd name="connsiteY53" fmla="*/ 2845539 h 4162389"/>
              <a:gd name="connsiteX54" fmla="*/ 92758 w 4162389"/>
              <a:gd name="connsiteY54" fmla="*/ 2080700 h 4162389"/>
              <a:gd name="connsiteX55" fmla="*/ 1316849 w 4162389"/>
              <a:gd name="connsiteY55" fmla="*/ 245532 h 4162389"/>
              <a:gd name="connsiteX56" fmla="*/ 2081688 w 4162389"/>
              <a:gd name="connsiteY56" fmla="*/ 92758 h 416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162389" h="4162389">
                <a:moveTo>
                  <a:pt x="2658594" y="1467901"/>
                </a:moveTo>
                <a:cubicBezTo>
                  <a:pt x="2623319" y="1444069"/>
                  <a:pt x="2580796" y="1430155"/>
                  <a:pt x="2535022" y="1430155"/>
                </a:cubicBezTo>
                <a:lnTo>
                  <a:pt x="1650983" y="1430154"/>
                </a:lnTo>
                <a:cubicBezTo>
                  <a:pt x="1528920" y="1430155"/>
                  <a:pt x="1429966" y="1529106"/>
                  <a:pt x="1429967" y="1651170"/>
                </a:cubicBezTo>
                <a:lnTo>
                  <a:pt x="1429967" y="2535208"/>
                </a:lnTo>
                <a:cubicBezTo>
                  <a:pt x="1429967" y="2657271"/>
                  <a:pt x="1528919" y="2756224"/>
                  <a:pt x="1650983" y="2756224"/>
                </a:cubicBezTo>
                <a:lnTo>
                  <a:pt x="2535022" y="2756224"/>
                </a:lnTo>
                <a:cubicBezTo>
                  <a:pt x="2657086" y="2756224"/>
                  <a:pt x="2756038" y="2657271"/>
                  <a:pt x="2756038" y="2535207"/>
                </a:cubicBezTo>
                <a:lnTo>
                  <a:pt x="2756038" y="1651171"/>
                </a:lnTo>
                <a:cubicBezTo>
                  <a:pt x="2756038" y="1574881"/>
                  <a:pt x="2717385" y="1507619"/>
                  <a:pt x="2658594" y="1467901"/>
                </a:cubicBezTo>
                <a:close/>
                <a:moveTo>
                  <a:pt x="2732415" y="1383159"/>
                </a:moveTo>
                <a:cubicBezTo>
                  <a:pt x="2799173" y="1428260"/>
                  <a:pt x="2843065" y="1504637"/>
                  <a:pt x="2843065" y="1591266"/>
                </a:cubicBezTo>
                <a:lnTo>
                  <a:pt x="2843065" y="2595112"/>
                </a:lnTo>
                <a:cubicBezTo>
                  <a:pt x="2843065" y="2733718"/>
                  <a:pt x="2730702" y="2846081"/>
                  <a:pt x="2592096" y="2846081"/>
                </a:cubicBezTo>
                <a:lnTo>
                  <a:pt x="1588248" y="2846081"/>
                </a:lnTo>
                <a:cubicBezTo>
                  <a:pt x="1449642" y="2846081"/>
                  <a:pt x="1337279" y="2733718"/>
                  <a:pt x="1337279" y="2595112"/>
                </a:cubicBezTo>
                <a:lnTo>
                  <a:pt x="1337279" y="1591266"/>
                </a:lnTo>
                <a:cubicBezTo>
                  <a:pt x="1337279" y="1452660"/>
                  <a:pt x="1449642" y="1340297"/>
                  <a:pt x="1588248" y="1340297"/>
                </a:cubicBezTo>
                <a:lnTo>
                  <a:pt x="2592096" y="1340297"/>
                </a:lnTo>
                <a:cubicBezTo>
                  <a:pt x="2644073" y="1340297"/>
                  <a:pt x="2692360" y="1356098"/>
                  <a:pt x="2732415" y="1383159"/>
                </a:cubicBezTo>
                <a:close/>
                <a:moveTo>
                  <a:pt x="3205015" y="1409777"/>
                </a:moveTo>
                <a:cubicBezTo>
                  <a:pt x="3185573" y="1396893"/>
                  <a:pt x="3164549" y="1385766"/>
                  <a:pt x="3142075" y="1376701"/>
                </a:cubicBezTo>
                <a:lnTo>
                  <a:pt x="1839944" y="851512"/>
                </a:lnTo>
                <a:cubicBezTo>
                  <a:pt x="1660152" y="778997"/>
                  <a:pt x="1455616" y="865961"/>
                  <a:pt x="1383101" y="1045754"/>
                </a:cubicBezTo>
                <a:lnTo>
                  <a:pt x="857912" y="2347882"/>
                </a:lnTo>
                <a:cubicBezTo>
                  <a:pt x="785396" y="2527674"/>
                  <a:pt x="872361" y="2732210"/>
                  <a:pt x="1052153" y="2804726"/>
                </a:cubicBezTo>
                <a:lnTo>
                  <a:pt x="2354284" y="3329915"/>
                </a:lnTo>
                <a:cubicBezTo>
                  <a:pt x="2534076" y="3402430"/>
                  <a:pt x="2738612" y="3315466"/>
                  <a:pt x="2811127" y="3135674"/>
                </a:cubicBezTo>
                <a:lnTo>
                  <a:pt x="3336316" y="1833545"/>
                </a:lnTo>
                <a:cubicBezTo>
                  <a:pt x="3399767" y="1676227"/>
                  <a:pt x="3341117" y="1499965"/>
                  <a:pt x="3205015" y="1409777"/>
                </a:cubicBezTo>
                <a:close/>
                <a:moveTo>
                  <a:pt x="3350994" y="1315812"/>
                </a:moveTo>
                <a:cubicBezTo>
                  <a:pt x="3505539" y="1418222"/>
                  <a:pt x="3572139" y="1618372"/>
                  <a:pt x="3500089" y="1797011"/>
                </a:cubicBezTo>
                <a:lnTo>
                  <a:pt x="2903724" y="3275610"/>
                </a:lnTo>
                <a:cubicBezTo>
                  <a:pt x="2821381" y="3479768"/>
                  <a:pt x="2589125" y="3578518"/>
                  <a:pt x="2384968" y="3496175"/>
                </a:cubicBezTo>
                <a:lnTo>
                  <a:pt x="906366" y="2899810"/>
                </a:lnTo>
                <a:cubicBezTo>
                  <a:pt x="702209" y="2817467"/>
                  <a:pt x="603457" y="2585211"/>
                  <a:pt x="685801" y="2381053"/>
                </a:cubicBezTo>
                <a:lnTo>
                  <a:pt x="1282165" y="902454"/>
                </a:lnTo>
                <a:cubicBezTo>
                  <a:pt x="1364509" y="698296"/>
                  <a:pt x="1596765" y="599546"/>
                  <a:pt x="1800922" y="681888"/>
                </a:cubicBezTo>
                <a:lnTo>
                  <a:pt x="3279524" y="1278254"/>
                </a:lnTo>
                <a:cubicBezTo>
                  <a:pt x="3305043" y="1288547"/>
                  <a:pt x="3328916" y="1301182"/>
                  <a:pt x="3350994" y="1315812"/>
                </a:cubicBezTo>
                <a:close/>
                <a:moveTo>
                  <a:pt x="2086803" y="333529"/>
                </a:moveTo>
                <a:cubicBezTo>
                  <a:pt x="1863654" y="184684"/>
                  <a:pt x="1562093" y="244919"/>
                  <a:pt x="1413248" y="468069"/>
                </a:cubicBezTo>
                <a:lnTo>
                  <a:pt x="335252" y="2084211"/>
                </a:lnTo>
                <a:cubicBezTo>
                  <a:pt x="186407" y="2307360"/>
                  <a:pt x="246643" y="2608921"/>
                  <a:pt x="469792" y="2757766"/>
                </a:cubicBezTo>
                <a:lnTo>
                  <a:pt x="2085936" y="3835763"/>
                </a:lnTo>
                <a:cubicBezTo>
                  <a:pt x="2309085" y="3984608"/>
                  <a:pt x="2610646" y="3924373"/>
                  <a:pt x="2759491" y="3701223"/>
                </a:cubicBezTo>
                <a:lnTo>
                  <a:pt x="3837487" y="2085081"/>
                </a:lnTo>
                <a:cubicBezTo>
                  <a:pt x="3986332" y="1861932"/>
                  <a:pt x="3926096" y="1560371"/>
                  <a:pt x="3702947" y="1411526"/>
                </a:cubicBezTo>
                <a:close/>
                <a:moveTo>
                  <a:pt x="2081688" y="92758"/>
                </a:moveTo>
                <a:lnTo>
                  <a:pt x="3916858" y="1316850"/>
                </a:lnTo>
                <a:cubicBezTo>
                  <a:pt x="4170249" y="1485867"/>
                  <a:pt x="4238648" y="1828297"/>
                  <a:pt x="4069632" y="2081689"/>
                </a:cubicBezTo>
                <a:lnTo>
                  <a:pt x="2845541" y="3916857"/>
                </a:lnTo>
                <a:cubicBezTo>
                  <a:pt x="2676524" y="4170248"/>
                  <a:pt x="2334094" y="4238648"/>
                  <a:pt x="2080702" y="4069631"/>
                </a:cubicBezTo>
                <a:lnTo>
                  <a:pt x="245532" y="2845539"/>
                </a:lnTo>
                <a:cubicBezTo>
                  <a:pt x="-7859" y="2676522"/>
                  <a:pt x="-76259" y="2334092"/>
                  <a:pt x="92758" y="2080700"/>
                </a:cubicBezTo>
                <a:lnTo>
                  <a:pt x="1316849" y="245532"/>
                </a:lnTo>
                <a:cubicBezTo>
                  <a:pt x="1485866" y="-7859"/>
                  <a:pt x="1828296" y="-76259"/>
                  <a:pt x="2081688" y="927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176157-BE56-1649-A931-4D423FD9F1CE}"/>
              </a:ext>
            </a:extLst>
          </p:cNvPr>
          <p:cNvSpPr/>
          <p:nvPr/>
        </p:nvSpPr>
        <p:spPr bwMode="auto">
          <a:xfrm>
            <a:off x="8909665" y="3041690"/>
            <a:ext cx="2258008" cy="1397174"/>
          </a:xfrm>
          <a:prstGeom prst="roundRect">
            <a:avLst/>
          </a:pr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>
            <a:outerShdw blurRad="254000" sx="101000" sy="101000" algn="ctr" rotWithShape="0">
              <a:schemeClr val="accent1">
                <a:alpha val="13000"/>
              </a:scheme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33" name="Title 32">
            <a:extLst>
              <a:ext uri="{FF2B5EF4-FFF2-40B4-BE49-F238E27FC236}">
                <a16:creationId xmlns:a16="http://schemas.microsoft.com/office/drawing/2014/main" id="{789BC78A-25FD-1B4F-A5C7-98837B6C7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que </a:t>
            </a:r>
            <a:r>
              <a:rPr lang="en-US" dirty="0" err="1"/>
              <a:t>vamos</a:t>
            </a:r>
            <a:r>
              <a:rPr lang="en-US" dirty="0"/>
              <a:t> </a:t>
            </a:r>
            <a:r>
              <a:rPr lang="en-US" dirty="0" err="1"/>
              <a:t>aprensentar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D005B92-6C55-544A-AFFE-14B94A70B3E9}"/>
              </a:ext>
            </a:extLst>
          </p:cNvPr>
          <p:cNvSpPr txBox="1"/>
          <p:nvPr/>
        </p:nvSpPr>
        <p:spPr>
          <a:xfrm>
            <a:off x="5185160" y="3736534"/>
            <a:ext cx="151414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1600" b="1" dirty="0"/>
              <a:t>Vis</a:t>
            </a:r>
            <a:r>
              <a:rPr lang="pt-BR" sz="1600" b="1" dirty="0"/>
              <a:t>ã</a:t>
            </a:r>
            <a:r>
              <a:rPr lang="en-US" sz="1600" b="1" dirty="0"/>
              <a:t>o </a:t>
            </a:r>
            <a:r>
              <a:rPr lang="en-US" sz="1600" b="1" dirty="0" err="1"/>
              <a:t>Geral</a:t>
            </a:r>
            <a:endParaRPr lang="en-US" sz="160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234821-AB83-2D4A-8632-8570E7B6FCCB}"/>
              </a:ext>
            </a:extLst>
          </p:cNvPr>
          <p:cNvSpPr txBox="1"/>
          <p:nvPr/>
        </p:nvSpPr>
        <p:spPr>
          <a:xfrm>
            <a:off x="5164668" y="3316088"/>
            <a:ext cx="154254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2400" b="1" dirty="0">
                <a:solidFill>
                  <a:schemeClr val="accent1"/>
                </a:solidFill>
              </a:rPr>
              <a:t>01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910F685-8F9D-314F-A50E-680E359AFDEB}"/>
              </a:ext>
            </a:extLst>
          </p:cNvPr>
          <p:cNvSpPr txBox="1"/>
          <p:nvPr/>
        </p:nvSpPr>
        <p:spPr>
          <a:xfrm>
            <a:off x="7230230" y="3774853"/>
            <a:ext cx="151414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1600" b="1" dirty="0" err="1"/>
              <a:t>Membros</a:t>
            </a:r>
            <a:endParaRPr lang="en-US" sz="160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77F3DF-8AB6-0F43-8D57-6E6623F155EE}"/>
              </a:ext>
            </a:extLst>
          </p:cNvPr>
          <p:cNvSpPr txBox="1"/>
          <p:nvPr/>
        </p:nvSpPr>
        <p:spPr>
          <a:xfrm>
            <a:off x="7209738" y="3316088"/>
            <a:ext cx="154254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2400" b="1">
                <a:solidFill>
                  <a:schemeClr val="accent1"/>
                </a:solidFill>
              </a:rPr>
              <a:t>02</a:t>
            </a:r>
            <a:endParaRPr lang="en-US" sz="2400" b="1">
              <a:solidFill>
                <a:schemeClr val="accent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684CCB-2220-3D43-9C29-85F8ED94486A}"/>
              </a:ext>
            </a:extLst>
          </p:cNvPr>
          <p:cNvSpPr txBox="1"/>
          <p:nvPr/>
        </p:nvSpPr>
        <p:spPr>
          <a:xfrm>
            <a:off x="9267397" y="3774853"/>
            <a:ext cx="151414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1600" b="1" dirty="0" err="1"/>
              <a:t>Guia</a:t>
            </a:r>
            <a:r>
              <a:rPr lang="en-ID" sz="1600" b="1" dirty="0"/>
              <a:t> de </a:t>
            </a:r>
            <a:r>
              <a:rPr lang="en-ID" sz="1600" b="1" dirty="0" err="1"/>
              <a:t>Estilo</a:t>
            </a:r>
            <a:endParaRPr lang="en-US" sz="1600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8A163DA-5171-8949-A191-28FB3E249EEA}"/>
              </a:ext>
            </a:extLst>
          </p:cNvPr>
          <p:cNvSpPr txBox="1"/>
          <p:nvPr/>
        </p:nvSpPr>
        <p:spPr>
          <a:xfrm>
            <a:off x="9246905" y="3316088"/>
            <a:ext cx="154254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2400" b="1" dirty="0">
                <a:solidFill>
                  <a:schemeClr val="accent1"/>
                </a:solidFill>
              </a:rPr>
              <a:t>03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C7A0128-2C32-144D-B4E8-F66F598A1747}"/>
              </a:ext>
            </a:extLst>
          </p:cNvPr>
          <p:cNvSpPr txBox="1"/>
          <p:nvPr/>
        </p:nvSpPr>
        <p:spPr>
          <a:xfrm>
            <a:off x="5205653" y="5084332"/>
            <a:ext cx="151414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1600" b="1" dirty="0" err="1"/>
              <a:t>Planejamento</a:t>
            </a:r>
            <a:endParaRPr lang="en-US" sz="1600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99C0C91-1C5F-F746-A79D-A2CA956BCC04}"/>
              </a:ext>
            </a:extLst>
          </p:cNvPr>
          <p:cNvSpPr txBox="1"/>
          <p:nvPr/>
        </p:nvSpPr>
        <p:spPr>
          <a:xfrm>
            <a:off x="5185161" y="4663886"/>
            <a:ext cx="154254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2400" b="1">
                <a:solidFill>
                  <a:schemeClr val="accent1"/>
                </a:solidFill>
              </a:rPr>
              <a:t>04</a:t>
            </a:r>
            <a:endParaRPr lang="en-US" sz="2400" b="1">
              <a:solidFill>
                <a:schemeClr val="accent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7871A2D-6467-BD41-8293-629CFE551E6F}"/>
              </a:ext>
            </a:extLst>
          </p:cNvPr>
          <p:cNvSpPr txBox="1"/>
          <p:nvPr/>
        </p:nvSpPr>
        <p:spPr>
          <a:xfrm>
            <a:off x="7250723" y="5122651"/>
            <a:ext cx="151414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1600" b="1" dirty="0" err="1"/>
              <a:t>Gráfico</a:t>
            </a:r>
            <a:r>
              <a:rPr lang="en-ID" sz="1600" b="1" dirty="0"/>
              <a:t> DevOps</a:t>
            </a:r>
            <a:endParaRPr lang="en-US" sz="1600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F73D83F-AEEB-B745-A532-E8A1CFA33B9A}"/>
              </a:ext>
            </a:extLst>
          </p:cNvPr>
          <p:cNvSpPr txBox="1"/>
          <p:nvPr/>
        </p:nvSpPr>
        <p:spPr>
          <a:xfrm>
            <a:off x="7258627" y="4663886"/>
            <a:ext cx="154254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2400" b="1">
                <a:solidFill>
                  <a:schemeClr val="accent1"/>
                </a:solidFill>
              </a:rPr>
              <a:t>05</a:t>
            </a:r>
            <a:endParaRPr lang="en-US" sz="2400" b="1">
              <a:solidFill>
                <a:schemeClr val="accent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CE9D5DB-A332-964D-AED8-AEE364DA775C}"/>
              </a:ext>
            </a:extLst>
          </p:cNvPr>
          <p:cNvSpPr txBox="1"/>
          <p:nvPr/>
        </p:nvSpPr>
        <p:spPr>
          <a:xfrm>
            <a:off x="9287890" y="5122651"/>
            <a:ext cx="187978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1600" b="1" dirty="0" err="1"/>
              <a:t>Tecnologias</a:t>
            </a:r>
            <a:r>
              <a:rPr lang="en-ID" sz="1600" b="1" dirty="0"/>
              <a:t> </a:t>
            </a:r>
            <a:r>
              <a:rPr lang="en-ID" sz="1600" b="1" dirty="0" err="1"/>
              <a:t>Usadas</a:t>
            </a:r>
            <a:endParaRPr lang="en-US" sz="1600" b="1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D08A657-E10D-8447-B576-DB7B25DA531A}"/>
              </a:ext>
            </a:extLst>
          </p:cNvPr>
          <p:cNvSpPr txBox="1"/>
          <p:nvPr/>
        </p:nvSpPr>
        <p:spPr>
          <a:xfrm>
            <a:off x="9267398" y="4663886"/>
            <a:ext cx="154254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2400" b="1">
                <a:solidFill>
                  <a:schemeClr val="accent1"/>
                </a:solidFill>
              </a:rPr>
              <a:t>06</a:t>
            </a:r>
            <a:endParaRPr lang="en-US" sz="2400" b="1">
              <a:solidFill>
                <a:schemeClr val="accent1"/>
              </a:solidFill>
            </a:endParaRP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0C36DA1-99D8-DD45-A3F0-FFA8EAF07D7F}"/>
              </a:ext>
            </a:extLst>
          </p:cNvPr>
          <p:cNvCxnSpPr>
            <a:cxnSpLocks/>
          </p:cNvCxnSpPr>
          <p:nvPr/>
        </p:nvCxnSpPr>
        <p:spPr>
          <a:xfrm>
            <a:off x="9091189" y="2155556"/>
            <a:ext cx="3100811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D7141E6E-FB69-5F45-8F13-FC6F9FA307FC}"/>
              </a:ext>
            </a:extLst>
          </p:cNvPr>
          <p:cNvSpPr/>
          <p:nvPr/>
        </p:nvSpPr>
        <p:spPr bwMode="auto">
          <a:xfrm>
            <a:off x="9091189" y="2111613"/>
            <a:ext cx="1363287" cy="45719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0DC61F-2306-4346-B049-5F6247FBFD3D}"/>
              </a:ext>
            </a:extLst>
          </p:cNvPr>
          <p:cNvSpPr txBox="1"/>
          <p:nvPr/>
        </p:nvSpPr>
        <p:spPr>
          <a:xfrm>
            <a:off x="5205653" y="1396795"/>
            <a:ext cx="560428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D" sz="1600" b="1" i="1" dirty="0" err="1">
                <a:solidFill>
                  <a:schemeClr val="accent1"/>
                </a:solidFill>
              </a:rPr>
              <a:t>Sumário</a:t>
            </a:r>
            <a:r>
              <a:rPr lang="en-ID" sz="1600" b="1" i="1" dirty="0">
                <a:solidFill>
                  <a:schemeClr val="accent1"/>
                </a:solidFill>
              </a:rPr>
              <a:t> </a:t>
            </a:r>
            <a:endParaRPr lang="en-US" sz="1600" b="1" i="1" dirty="0">
              <a:solidFill>
                <a:schemeClr val="accent1"/>
              </a:solidFill>
            </a:endParaRPr>
          </a:p>
        </p:txBody>
      </p:sp>
      <p:pic>
        <p:nvPicPr>
          <p:cNvPr id="4" name="Espaço Reservado para Imagem 3">
            <a:extLst>
              <a:ext uri="{FF2B5EF4-FFF2-40B4-BE49-F238E27FC236}">
                <a16:creationId xmlns:a16="http://schemas.microsoft.com/office/drawing/2014/main" id="{EABD8B77-B609-4C82-9934-F6FAAC9A34A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2373"/>
            <a:ext cx="4455580" cy="3293254"/>
          </a:xfrm>
        </p:spPr>
      </p:pic>
    </p:spTree>
    <p:extLst>
      <p:ext uri="{BB962C8B-B14F-4D97-AF65-F5344CB8AC3E}">
        <p14:creationId xmlns:p14="http://schemas.microsoft.com/office/powerpoint/2010/main" val="1716441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7" grpId="0" animBg="1"/>
      <p:bldP spid="33" grpId="0"/>
      <p:bldP spid="36" grpId="0"/>
      <p:bldP spid="37" grpId="0"/>
      <p:bldP spid="44" grpId="0"/>
      <p:bldP spid="45" grpId="0"/>
      <p:bldP spid="46" grpId="0"/>
      <p:bldP spid="47" grpId="0"/>
      <p:bldP spid="54" grpId="0"/>
      <p:bldP spid="55" grpId="0"/>
      <p:bldP spid="56" grpId="0"/>
      <p:bldP spid="57" grpId="0"/>
      <p:bldP spid="58" grpId="0"/>
      <p:bldP spid="59" grpId="0"/>
      <p:bldP spid="83" grpId="0" animBg="1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Freeform 287">
            <a:extLst>
              <a:ext uri="{FF2B5EF4-FFF2-40B4-BE49-F238E27FC236}">
                <a16:creationId xmlns:a16="http://schemas.microsoft.com/office/drawing/2014/main" id="{81E8803C-E738-124B-B8B2-AC90CBEBA57A}"/>
              </a:ext>
            </a:extLst>
          </p:cNvPr>
          <p:cNvSpPr/>
          <p:nvPr/>
        </p:nvSpPr>
        <p:spPr bwMode="auto">
          <a:xfrm rot="18103787">
            <a:off x="9042566" y="-1198841"/>
            <a:ext cx="3954873" cy="3954873"/>
          </a:xfrm>
          <a:custGeom>
            <a:avLst/>
            <a:gdLst>
              <a:gd name="connsiteX0" fmla="*/ 2658594 w 4162389"/>
              <a:gd name="connsiteY0" fmla="*/ 1467901 h 4162389"/>
              <a:gd name="connsiteX1" fmla="*/ 2535022 w 4162389"/>
              <a:gd name="connsiteY1" fmla="*/ 1430155 h 4162389"/>
              <a:gd name="connsiteX2" fmla="*/ 1650983 w 4162389"/>
              <a:gd name="connsiteY2" fmla="*/ 1430154 h 4162389"/>
              <a:gd name="connsiteX3" fmla="*/ 1429967 w 4162389"/>
              <a:gd name="connsiteY3" fmla="*/ 1651170 h 4162389"/>
              <a:gd name="connsiteX4" fmla="*/ 1429967 w 4162389"/>
              <a:gd name="connsiteY4" fmla="*/ 2535208 h 4162389"/>
              <a:gd name="connsiteX5" fmla="*/ 1650983 w 4162389"/>
              <a:gd name="connsiteY5" fmla="*/ 2756224 h 4162389"/>
              <a:gd name="connsiteX6" fmla="*/ 2535022 w 4162389"/>
              <a:gd name="connsiteY6" fmla="*/ 2756224 h 4162389"/>
              <a:gd name="connsiteX7" fmla="*/ 2756038 w 4162389"/>
              <a:gd name="connsiteY7" fmla="*/ 2535207 h 4162389"/>
              <a:gd name="connsiteX8" fmla="*/ 2756038 w 4162389"/>
              <a:gd name="connsiteY8" fmla="*/ 1651171 h 4162389"/>
              <a:gd name="connsiteX9" fmla="*/ 2658594 w 4162389"/>
              <a:gd name="connsiteY9" fmla="*/ 1467901 h 4162389"/>
              <a:gd name="connsiteX10" fmla="*/ 2732415 w 4162389"/>
              <a:gd name="connsiteY10" fmla="*/ 1383159 h 4162389"/>
              <a:gd name="connsiteX11" fmla="*/ 2843065 w 4162389"/>
              <a:gd name="connsiteY11" fmla="*/ 1591266 h 4162389"/>
              <a:gd name="connsiteX12" fmla="*/ 2843065 w 4162389"/>
              <a:gd name="connsiteY12" fmla="*/ 2595112 h 4162389"/>
              <a:gd name="connsiteX13" fmla="*/ 2592096 w 4162389"/>
              <a:gd name="connsiteY13" fmla="*/ 2846081 h 4162389"/>
              <a:gd name="connsiteX14" fmla="*/ 1588248 w 4162389"/>
              <a:gd name="connsiteY14" fmla="*/ 2846081 h 4162389"/>
              <a:gd name="connsiteX15" fmla="*/ 1337279 w 4162389"/>
              <a:gd name="connsiteY15" fmla="*/ 2595112 h 4162389"/>
              <a:gd name="connsiteX16" fmla="*/ 1337279 w 4162389"/>
              <a:gd name="connsiteY16" fmla="*/ 1591266 h 4162389"/>
              <a:gd name="connsiteX17" fmla="*/ 1588248 w 4162389"/>
              <a:gd name="connsiteY17" fmla="*/ 1340297 h 4162389"/>
              <a:gd name="connsiteX18" fmla="*/ 2592096 w 4162389"/>
              <a:gd name="connsiteY18" fmla="*/ 1340297 h 4162389"/>
              <a:gd name="connsiteX19" fmla="*/ 2732415 w 4162389"/>
              <a:gd name="connsiteY19" fmla="*/ 1383159 h 4162389"/>
              <a:gd name="connsiteX20" fmla="*/ 3205015 w 4162389"/>
              <a:gd name="connsiteY20" fmla="*/ 1409777 h 4162389"/>
              <a:gd name="connsiteX21" fmla="*/ 3142075 w 4162389"/>
              <a:gd name="connsiteY21" fmla="*/ 1376701 h 4162389"/>
              <a:gd name="connsiteX22" fmla="*/ 1839944 w 4162389"/>
              <a:gd name="connsiteY22" fmla="*/ 851512 h 4162389"/>
              <a:gd name="connsiteX23" fmla="*/ 1383101 w 4162389"/>
              <a:gd name="connsiteY23" fmla="*/ 1045754 h 4162389"/>
              <a:gd name="connsiteX24" fmla="*/ 857912 w 4162389"/>
              <a:gd name="connsiteY24" fmla="*/ 2347882 h 4162389"/>
              <a:gd name="connsiteX25" fmla="*/ 1052153 w 4162389"/>
              <a:gd name="connsiteY25" fmla="*/ 2804726 h 4162389"/>
              <a:gd name="connsiteX26" fmla="*/ 2354284 w 4162389"/>
              <a:gd name="connsiteY26" fmla="*/ 3329915 h 4162389"/>
              <a:gd name="connsiteX27" fmla="*/ 2811127 w 4162389"/>
              <a:gd name="connsiteY27" fmla="*/ 3135674 h 4162389"/>
              <a:gd name="connsiteX28" fmla="*/ 3336316 w 4162389"/>
              <a:gd name="connsiteY28" fmla="*/ 1833545 h 4162389"/>
              <a:gd name="connsiteX29" fmla="*/ 3205015 w 4162389"/>
              <a:gd name="connsiteY29" fmla="*/ 1409777 h 4162389"/>
              <a:gd name="connsiteX30" fmla="*/ 3350994 w 4162389"/>
              <a:gd name="connsiteY30" fmla="*/ 1315812 h 4162389"/>
              <a:gd name="connsiteX31" fmla="*/ 3500089 w 4162389"/>
              <a:gd name="connsiteY31" fmla="*/ 1797011 h 4162389"/>
              <a:gd name="connsiteX32" fmla="*/ 2903724 w 4162389"/>
              <a:gd name="connsiteY32" fmla="*/ 3275610 h 4162389"/>
              <a:gd name="connsiteX33" fmla="*/ 2384968 w 4162389"/>
              <a:gd name="connsiteY33" fmla="*/ 3496175 h 4162389"/>
              <a:gd name="connsiteX34" fmla="*/ 906366 w 4162389"/>
              <a:gd name="connsiteY34" fmla="*/ 2899810 h 4162389"/>
              <a:gd name="connsiteX35" fmla="*/ 685801 w 4162389"/>
              <a:gd name="connsiteY35" fmla="*/ 2381053 h 4162389"/>
              <a:gd name="connsiteX36" fmla="*/ 1282165 w 4162389"/>
              <a:gd name="connsiteY36" fmla="*/ 902454 h 4162389"/>
              <a:gd name="connsiteX37" fmla="*/ 1800922 w 4162389"/>
              <a:gd name="connsiteY37" fmla="*/ 681888 h 4162389"/>
              <a:gd name="connsiteX38" fmla="*/ 3279524 w 4162389"/>
              <a:gd name="connsiteY38" fmla="*/ 1278254 h 4162389"/>
              <a:gd name="connsiteX39" fmla="*/ 3350994 w 4162389"/>
              <a:gd name="connsiteY39" fmla="*/ 1315812 h 4162389"/>
              <a:gd name="connsiteX40" fmla="*/ 2086803 w 4162389"/>
              <a:gd name="connsiteY40" fmla="*/ 333529 h 4162389"/>
              <a:gd name="connsiteX41" fmla="*/ 1413248 w 4162389"/>
              <a:gd name="connsiteY41" fmla="*/ 468069 h 4162389"/>
              <a:gd name="connsiteX42" fmla="*/ 335252 w 4162389"/>
              <a:gd name="connsiteY42" fmla="*/ 2084211 h 4162389"/>
              <a:gd name="connsiteX43" fmla="*/ 469792 w 4162389"/>
              <a:gd name="connsiteY43" fmla="*/ 2757766 h 4162389"/>
              <a:gd name="connsiteX44" fmla="*/ 2085936 w 4162389"/>
              <a:gd name="connsiteY44" fmla="*/ 3835763 h 4162389"/>
              <a:gd name="connsiteX45" fmla="*/ 2759491 w 4162389"/>
              <a:gd name="connsiteY45" fmla="*/ 3701223 h 4162389"/>
              <a:gd name="connsiteX46" fmla="*/ 3837487 w 4162389"/>
              <a:gd name="connsiteY46" fmla="*/ 2085081 h 4162389"/>
              <a:gd name="connsiteX47" fmla="*/ 3702947 w 4162389"/>
              <a:gd name="connsiteY47" fmla="*/ 1411526 h 4162389"/>
              <a:gd name="connsiteX48" fmla="*/ 2081688 w 4162389"/>
              <a:gd name="connsiteY48" fmla="*/ 92758 h 4162389"/>
              <a:gd name="connsiteX49" fmla="*/ 3916858 w 4162389"/>
              <a:gd name="connsiteY49" fmla="*/ 1316850 h 4162389"/>
              <a:gd name="connsiteX50" fmla="*/ 4069632 w 4162389"/>
              <a:gd name="connsiteY50" fmla="*/ 2081689 h 4162389"/>
              <a:gd name="connsiteX51" fmla="*/ 2845541 w 4162389"/>
              <a:gd name="connsiteY51" fmla="*/ 3916857 h 4162389"/>
              <a:gd name="connsiteX52" fmla="*/ 2080702 w 4162389"/>
              <a:gd name="connsiteY52" fmla="*/ 4069631 h 4162389"/>
              <a:gd name="connsiteX53" fmla="*/ 245532 w 4162389"/>
              <a:gd name="connsiteY53" fmla="*/ 2845539 h 4162389"/>
              <a:gd name="connsiteX54" fmla="*/ 92758 w 4162389"/>
              <a:gd name="connsiteY54" fmla="*/ 2080700 h 4162389"/>
              <a:gd name="connsiteX55" fmla="*/ 1316849 w 4162389"/>
              <a:gd name="connsiteY55" fmla="*/ 245532 h 4162389"/>
              <a:gd name="connsiteX56" fmla="*/ 2081688 w 4162389"/>
              <a:gd name="connsiteY56" fmla="*/ 92758 h 416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162389" h="4162389">
                <a:moveTo>
                  <a:pt x="2658594" y="1467901"/>
                </a:moveTo>
                <a:cubicBezTo>
                  <a:pt x="2623319" y="1444069"/>
                  <a:pt x="2580796" y="1430155"/>
                  <a:pt x="2535022" y="1430155"/>
                </a:cubicBezTo>
                <a:lnTo>
                  <a:pt x="1650983" y="1430154"/>
                </a:lnTo>
                <a:cubicBezTo>
                  <a:pt x="1528920" y="1430155"/>
                  <a:pt x="1429966" y="1529106"/>
                  <a:pt x="1429967" y="1651170"/>
                </a:cubicBezTo>
                <a:lnTo>
                  <a:pt x="1429967" y="2535208"/>
                </a:lnTo>
                <a:cubicBezTo>
                  <a:pt x="1429967" y="2657271"/>
                  <a:pt x="1528919" y="2756224"/>
                  <a:pt x="1650983" y="2756224"/>
                </a:cubicBezTo>
                <a:lnTo>
                  <a:pt x="2535022" y="2756224"/>
                </a:lnTo>
                <a:cubicBezTo>
                  <a:pt x="2657086" y="2756224"/>
                  <a:pt x="2756038" y="2657271"/>
                  <a:pt x="2756038" y="2535207"/>
                </a:cubicBezTo>
                <a:lnTo>
                  <a:pt x="2756038" y="1651171"/>
                </a:lnTo>
                <a:cubicBezTo>
                  <a:pt x="2756038" y="1574881"/>
                  <a:pt x="2717385" y="1507619"/>
                  <a:pt x="2658594" y="1467901"/>
                </a:cubicBezTo>
                <a:close/>
                <a:moveTo>
                  <a:pt x="2732415" y="1383159"/>
                </a:moveTo>
                <a:cubicBezTo>
                  <a:pt x="2799173" y="1428260"/>
                  <a:pt x="2843065" y="1504637"/>
                  <a:pt x="2843065" y="1591266"/>
                </a:cubicBezTo>
                <a:lnTo>
                  <a:pt x="2843065" y="2595112"/>
                </a:lnTo>
                <a:cubicBezTo>
                  <a:pt x="2843065" y="2733718"/>
                  <a:pt x="2730702" y="2846081"/>
                  <a:pt x="2592096" y="2846081"/>
                </a:cubicBezTo>
                <a:lnTo>
                  <a:pt x="1588248" y="2846081"/>
                </a:lnTo>
                <a:cubicBezTo>
                  <a:pt x="1449642" y="2846081"/>
                  <a:pt x="1337279" y="2733718"/>
                  <a:pt x="1337279" y="2595112"/>
                </a:cubicBezTo>
                <a:lnTo>
                  <a:pt x="1337279" y="1591266"/>
                </a:lnTo>
                <a:cubicBezTo>
                  <a:pt x="1337279" y="1452660"/>
                  <a:pt x="1449642" y="1340297"/>
                  <a:pt x="1588248" y="1340297"/>
                </a:cubicBezTo>
                <a:lnTo>
                  <a:pt x="2592096" y="1340297"/>
                </a:lnTo>
                <a:cubicBezTo>
                  <a:pt x="2644073" y="1340297"/>
                  <a:pt x="2692360" y="1356098"/>
                  <a:pt x="2732415" y="1383159"/>
                </a:cubicBezTo>
                <a:close/>
                <a:moveTo>
                  <a:pt x="3205015" y="1409777"/>
                </a:moveTo>
                <a:cubicBezTo>
                  <a:pt x="3185573" y="1396893"/>
                  <a:pt x="3164549" y="1385766"/>
                  <a:pt x="3142075" y="1376701"/>
                </a:cubicBezTo>
                <a:lnTo>
                  <a:pt x="1839944" y="851512"/>
                </a:lnTo>
                <a:cubicBezTo>
                  <a:pt x="1660152" y="778997"/>
                  <a:pt x="1455616" y="865961"/>
                  <a:pt x="1383101" y="1045754"/>
                </a:cubicBezTo>
                <a:lnTo>
                  <a:pt x="857912" y="2347882"/>
                </a:lnTo>
                <a:cubicBezTo>
                  <a:pt x="785396" y="2527674"/>
                  <a:pt x="872361" y="2732210"/>
                  <a:pt x="1052153" y="2804726"/>
                </a:cubicBezTo>
                <a:lnTo>
                  <a:pt x="2354284" y="3329915"/>
                </a:lnTo>
                <a:cubicBezTo>
                  <a:pt x="2534076" y="3402430"/>
                  <a:pt x="2738612" y="3315466"/>
                  <a:pt x="2811127" y="3135674"/>
                </a:cubicBezTo>
                <a:lnTo>
                  <a:pt x="3336316" y="1833545"/>
                </a:lnTo>
                <a:cubicBezTo>
                  <a:pt x="3399767" y="1676227"/>
                  <a:pt x="3341117" y="1499965"/>
                  <a:pt x="3205015" y="1409777"/>
                </a:cubicBezTo>
                <a:close/>
                <a:moveTo>
                  <a:pt x="3350994" y="1315812"/>
                </a:moveTo>
                <a:cubicBezTo>
                  <a:pt x="3505539" y="1418222"/>
                  <a:pt x="3572139" y="1618372"/>
                  <a:pt x="3500089" y="1797011"/>
                </a:cubicBezTo>
                <a:lnTo>
                  <a:pt x="2903724" y="3275610"/>
                </a:lnTo>
                <a:cubicBezTo>
                  <a:pt x="2821381" y="3479768"/>
                  <a:pt x="2589125" y="3578518"/>
                  <a:pt x="2384968" y="3496175"/>
                </a:cubicBezTo>
                <a:lnTo>
                  <a:pt x="906366" y="2899810"/>
                </a:lnTo>
                <a:cubicBezTo>
                  <a:pt x="702209" y="2817467"/>
                  <a:pt x="603457" y="2585211"/>
                  <a:pt x="685801" y="2381053"/>
                </a:cubicBezTo>
                <a:lnTo>
                  <a:pt x="1282165" y="902454"/>
                </a:lnTo>
                <a:cubicBezTo>
                  <a:pt x="1364509" y="698296"/>
                  <a:pt x="1596765" y="599546"/>
                  <a:pt x="1800922" y="681888"/>
                </a:cubicBezTo>
                <a:lnTo>
                  <a:pt x="3279524" y="1278254"/>
                </a:lnTo>
                <a:cubicBezTo>
                  <a:pt x="3305043" y="1288547"/>
                  <a:pt x="3328916" y="1301182"/>
                  <a:pt x="3350994" y="1315812"/>
                </a:cubicBezTo>
                <a:close/>
                <a:moveTo>
                  <a:pt x="2086803" y="333529"/>
                </a:moveTo>
                <a:cubicBezTo>
                  <a:pt x="1863654" y="184684"/>
                  <a:pt x="1562093" y="244919"/>
                  <a:pt x="1413248" y="468069"/>
                </a:cubicBezTo>
                <a:lnTo>
                  <a:pt x="335252" y="2084211"/>
                </a:lnTo>
                <a:cubicBezTo>
                  <a:pt x="186407" y="2307360"/>
                  <a:pt x="246643" y="2608921"/>
                  <a:pt x="469792" y="2757766"/>
                </a:cubicBezTo>
                <a:lnTo>
                  <a:pt x="2085936" y="3835763"/>
                </a:lnTo>
                <a:cubicBezTo>
                  <a:pt x="2309085" y="3984608"/>
                  <a:pt x="2610646" y="3924373"/>
                  <a:pt x="2759491" y="3701223"/>
                </a:cubicBezTo>
                <a:lnTo>
                  <a:pt x="3837487" y="2085081"/>
                </a:lnTo>
                <a:cubicBezTo>
                  <a:pt x="3986332" y="1861932"/>
                  <a:pt x="3926096" y="1560371"/>
                  <a:pt x="3702947" y="1411526"/>
                </a:cubicBezTo>
                <a:close/>
                <a:moveTo>
                  <a:pt x="2081688" y="92758"/>
                </a:moveTo>
                <a:lnTo>
                  <a:pt x="3916858" y="1316850"/>
                </a:lnTo>
                <a:cubicBezTo>
                  <a:pt x="4170249" y="1485867"/>
                  <a:pt x="4238648" y="1828297"/>
                  <a:pt x="4069632" y="2081689"/>
                </a:cubicBezTo>
                <a:lnTo>
                  <a:pt x="2845541" y="3916857"/>
                </a:lnTo>
                <a:cubicBezTo>
                  <a:pt x="2676524" y="4170248"/>
                  <a:pt x="2334094" y="4238648"/>
                  <a:pt x="2080702" y="4069631"/>
                </a:cubicBezTo>
                <a:lnTo>
                  <a:pt x="245532" y="2845539"/>
                </a:lnTo>
                <a:cubicBezTo>
                  <a:pt x="-7859" y="2676522"/>
                  <a:pt x="-76259" y="2334092"/>
                  <a:pt x="92758" y="2080700"/>
                </a:cubicBezTo>
                <a:lnTo>
                  <a:pt x="1316849" y="245532"/>
                </a:lnTo>
                <a:cubicBezTo>
                  <a:pt x="1485866" y="-7859"/>
                  <a:pt x="1828296" y="-76259"/>
                  <a:pt x="2081688" y="927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2DE095-FC35-2342-93C9-E6F6E7459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52525"/>
                </a:solidFill>
              </a:rPr>
              <a:t>Visão</a:t>
            </a:r>
            <a:r>
              <a:rPr lang="en-US" dirty="0">
                <a:solidFill>
                  <a:srgbClr val="252525"/>
                </a:solidFill>
              </a:rPr>
              <a:t> </a:t>
            </a:r>
            <a:r>
              <a:rPr lang="en-US" dirty="0" err="1">
                <a:solidFill>
                  <a:srgbClr val="252525"/>
                </a:solidFill>
              </a:rPr>
              <a:t>geral</a:t>
            </a:r>
            <a:endParaRPr lang="en-US" dirty="0">
              <a:solidFill>
                <a:srgbClr val="252525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564C1C-9A1C-284B-8295-695DBEE70338}"/>
              </a:ext>
            </a:extLst>
          </p:cNvPr>
          <p:cNvSpPr txBox="1"/>
          <p:nvPr/>
        </p:nvSpPr>
        <p:spPr>
          <a:xfrm>
            <a:off x="6568753" y="2824306"/>
            <a:ext cx="4451250" cy="263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1600" dirty="0">
                <a:solidFill>
                  <a:srgbClr val="1A1840"/>
                </a:solidFill>
              </a:rPr>
              <a:t>O </a:t>
            </a:r>
            <a:r>
              <a:rPr lang="pt-BR" sz="1600" dirty="0" err="1">
                <a:solidFill>
                  <a:srgbClr val="1A1840"/>
                </a:solidFill>
              </a:rPr>
              <a:t>Elit</a:t>
            </a:r>
            <a:r>
              <a:rPr lang="pt-BR" sz="1600" dirty="0">
                <a:solidFill>
                  <a:srgbClr val="1A1840"/>
                </a:solidFill>
              </a:rPr>
              <a:t> </a:t>
            </a:r>
            <a:r>
              <a:rPr lang="pt-BR" sz="1600" dirty="0" err="1">
                <a:solidFill>
                  <a:srgbClr val="1A1840"/>
                </a:solidFill>
              </a:rPr>
              <a:t>Nexum</a:t>
            </a:r>
            <a:r>
              <a:rPr lang="pt-BR" sz="1600" dirty="0">
                <a:solidFill>
                  <a:srgbClr val="1A1840"/>
                </a:solidFill>
              </a:rPr>
              <a:t> é uma plataforma acolhedora que reúne programadores, designers, entusiastas de hardware ao redor do mundo, a plataforma permite que os usuários compartilhem seus projetos, ideias, auxilio além de propagar a comunicação e interação dentro desta vasta comunidade.</a:t>
            </a:r>
            <a:endParaRPr lang="en-ID" sz="1600" dirty="0">
              <a:solidFill>
                <a:srgbClr val="1A184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E6ED8-7AC1-BB4B-801E-5338A869E0BA}"/>
              </a:ext>
            </a:extLst>
          </p:cNvPr>
          <p:cNvSpPr txBox="1"/>
          <p:nvPr/>
        </p:nvSpPr>
        <p:spPr>
          <a:xfrm>
            <a:off x="6568748" y="1291398"/>
            <a:ext cx="412778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D" sz="1600" b="1" i="1" dirty="0" err="1">
                <a:solidFill>
                  <a:schemeClr val="accent1"/>
                </a:solidFill>
              </a:rPr>
              <a:t>Sobre</a:t>
            </a:r>
            <a:r>
              <a:rPr lang="en-ID" sz="1600" b="1" i="1" dirty="0">
                <a:solidFill>
                  <a:schemeClr val="accent1"/>
                </a:solidFill>
              </a:rPr>
              <a:t> a </a:t>
            </a:r>
            <a:r>
              <a:rPr lang="en-ID" sz="1600" b="1" i="1" dirty="0" err="1">
                <a:solidFill>
                  <a:schemeClr val="accent1"/>
                </a:solidFill>
              </a:rPr>
              <a:t>plataforma</a:t>
            </a:r>
            <a:endParaRPr lang="en-US" sz="1600" b="1" i="1" dirty="0">
              <a:solidFill>
                <a:schemeClr val="accent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4A75356-5E1B-2E4B-8E19-C16F626B6FE0}"/>
              </a:ext>
            </a:extLst>
          </p:cNvPr>
          <p:cNvCxnSpPr/>
          <p:nvPr/>
        </p:nvCxnSpPr>
        <p:spPr>
          <a:xfrm>
            <a:off x="8363447" y="5659907"/>
            <a:ext cx="634482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6EB4EF02-9026-DB43-B433-AD3798577115}"/>
              </a:ext>
            </a:extLst>
          </p:cNvPr>
          <p:cNvGrpSpPr/>
          <p:nvPr/>
        </p:nvGrpSpPr>
        <p:grpSpPr>
          <a:xfrm>
            <a:off x="1194250" y="1025798"/>
            <a:ext cx="4559099" cy="4662288"/>
            <a:chOff x="1536901" y="1032964"/>
            <a:chExt cx="4559099" cy="4662288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6F0274B-71DD-2649-9A17-5B8B020B287E}"/>
                </a:ext>
              </a:extLst>
            </p:cNvPr>
            <p:cNvSpPr/>
            <p:nvPr/>
          </p:nvSpPr>
          <p:spPr>
            <a:xfrm>
              <a:off x="1979249" y="2742055"/>
              <a:ext cx="3488957" cy="2040249"/>
            </a:xfrm>
            <a:custGeom>
              <a:avLst/>
              <a:gdLst>
                <a:gd name="connsiteX0" fmla="*/ 3683056 w 3683056"/>
                <a:gd name="connsiteY0" fmla="*/ 1276448 h 2153752"/>
                <a:gd name="connsiteX1" fmla="*/ 3670848 w 3683056"/>
                <a:gd name="connsiteY1" fmla="*/ 1297576 h 2153752"/>
                <a:gd name="connsiteX2" fmla="*/ 3635408 w 3683056"/>
                <a:gd name="connsiteY2" fmla="*/ 1318308 h 2153752"/>
                <a:gd name="connsiteX3" fmla="*/ 2221681 w 3683056"/>
                <a:gd name="connsiteY3" fmla="*/ 2144714 h 2153752"/>
                <a:gd name="connsiteX4" fmla="*/ 2188219 w 3683056"/>
                <a:gd name="connsiteY4" fmla="*/ 2153753 h 2153752"/>
                <a:gd name="connsiteX5" fmla="*/ 2155041 w 3683056"/>
                <a:gd name="connsiteY5" fmla="*/ 2144714 h 2153752"/>
                <a:gd name="connsiteX6" fmla="*/ 28288 w 3683056"/>
                <a:gd name="connsiteY6" fmla="*/ 905472 h 2153752"/>
                <a:gd name="connsiteX7" fmla="*/ 21845 w 3683056"/>
                <a:gd name="connsiteY7" fmla="*/ 901687 h 2153752"/>
                <a:gd name="connsiteX8" fmla="*/ 84 w 3683056"/>
                <a:gd name="connsiteY8" fmla="*/ 867002 h 2153752"/>
                <a:gd name="connsiteX9" fmla="*/ 84 w 3683056"/>
                <a:gd name="connsiteY9" fmla="*/ 866154 h 2153752"/>
                <a:gd name="connsiteX10" fmla="*/ 21958 w 3683056"/>
                <a:gd name="connsiteY10" fmla="*/ 825255 h 2153752"/>
                <a:gd name="connsiteX11" fmla="*/ 1417712 w 3683056"/>
                <a:gd name="connsiteY11" fmla="*/ 15966 h 2153752"/>
                <a:gd name="connsiteX12" fmla="*/ 1536690 w 3683056"/>
                <a:gd name="connsiteY12" fmla="*/ 16022 h 2153752"/>
                <a:gd name="connsiteX13" fmla="*/ 3670791 w 3683056"/>
                <a:gd name="connsiteY13" fmla="*/ 1254925 h 2153752"/>
                <a:gd name="connsiteX14" fmla="*/ 3683056 w 3683056"/>
                <a:gd name="connsiteY14" fmla="*/ 1276448 h 2153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83056" h="2153752">
                  <a:moveTo>
                    <a:pt x="3683056" y="1276448"/>
                  </a:moveTo>
                  <a:cubicBezTo>
                    <a:pt x="3682999" y="1284640"/>
                    <a:pt x="3678930" y="1292887"/>
                    <a:pt x="3670848" y="1297576"/>
                  </a:cubicBezTo>
                  <a:lnTo>
                    <a:pt x="3635408" y="1318308"/>
                  </a:lnTo>
                  <a:lnTo>
                    <a:pt x="2221681" y="2144714"/>
                  </a:lnTo>
                  <a:cubicBezTo>
                    <a:pt x="2211337" y="2150759"/>
                    <a:pt x="2199807" y="2153753"/>
                    <a:pt x="2188219" y="2153753"/>
                  </a:cubicBezTo>
                  <a:cubicBezTo>
                    <a:pt x="2176802" y="2153753"/>
                    <a:pt x="2165271" y="2150759"/>
                    <a:pt x="2155041" y="2144714"/>
                  </a:cubicBezTo>
                  <a:lnTo>
                    <a:pt x="28288" y="905472"/>
                  </a:lnTo>
                  <a:lnTo>
                    <a:pt x="21845" y="901687"/>
                  </a:lnTo>
                  <a:cubicBezTo>
                    <a:pt x="8336" y="893835"/>
                    <a:pt x="1101" y="880616"/>
                    <a:pt x="84" y="867002"/>
                  </a:cubicBezTo>
                  <a:lnTo>
                    <a:pt x="84" y="866154"/>
                  </a:lnTo>
                  <a:cubicBezTo>
                    <a:pt x="-877" y="850450"/>
                    <a:pt x="6414" y="834294"/>
                    <a:pt x="21958" y="825255"/>
                  </a:cubicBezTo>
                  <a:lnTo>
                    <a:pt x="1417712" y="15966"/>
                  </a:lnTo>
                  <a:cubicBezTo>
                    <a:pt x="1454507" y="-5331"/>
                    <a:pt x="1499895" y="-5331"/>
                    <a:pt x="1536690" y="16022"/>
                  </a:cubicBezTo>
                  <a:lnTo>
                    <a:pt x="3670791" y="1254925"/>
                  </a:lnTo>
                  <a:cubicBezTo>
                    <a:pt x="3679043" y="1259727"/>
                    <a:pt x="3683113" y="1268088"/>
                    <a:pt x="3683056" y="1276448"/>
                  </a:cubicBezTo>
                  <a:close/>
                </a:path>
              </a:pathLst>
            </a:custGeom>
            <a:solidFill>
              <a:srgbClr val="FFFFFF"/>
            </a:solidFill>
            <a:ln w="22609" cap="flat">
              <a:solidFill>
                <a:srgbClr val="1B0F3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29E51314-4BF4-504F-9671-5504CFABA39B}"/>
                </a:ext>
              </a:extLst>
            </p:cNvPr>
            <p:cNvSpPr/>
            <p:nvPr/>
          </p:nvSpPr>
          <p:spPr>
            <a:xfrm>
              <a:off x="1979168" y="3563366"/>
              <a:ext cx="2072979" cy="1298406"/>
            </a:xfrm>
            <a:custGeom>
              <a:avLst/>
              <a:gdLst>
                <a:gd name="connsiteX0" fmla="*/ 2188305 w 2188304"/>
                <a:gd name="connsiteY0" fmla="*/ 1286750 h 1370639"/>
                <a:gd name="connsiteX1" fmla="*/ 2188305 w 2188304"/>
                <a:gd name="connsiteY1" fmla="*/ 1370639 h 1370639"/>
                <a:gd name="connsiteX2" fmla="*/ 2155127 w 2188304"/>
                <a:gd name="connsiteY2" fmla="*/ 1361601 h 1370639"/>
                <a:gd name="connsiteX3" fmla="*/ 21930 w 2188304"/>
                <a:gd name="connsiteY3" fmla="*/ 118574 h 1370639"/>
                <a:gd name="connsiteX4" fmla="*/ 0 w 2188304"/>
                <a:gd name="connsiteY4" fmla="*/ 80500 h 1370639"/>
                <a:gd name="connsiteX5" fmla="*/ 0 w 2188304"/>
                <a:gd name="connsiteY5" fmla="*/ 80386 h 1370639"/>
                <a:gd name="connsiteX6" fmla="*/ 169 w 2188304"/>
                <a:gd name="connsiteY6" fmla="*/ 0 h 1370639"/>
                <a:gd name="connsiteX7" fmla="*/ 21930 w 2188304"/>
                <a:gd name="connsiteY7" fmla="*/ 34685 h 1370639"/>
                <a:gd name="connsiteX8" fmla="*/ 28374 w 2188304"/>
                <a:gd name="connsiteY8" fmla="*/ 38470 h 1370639"/>
                <a:gd name="connsiteX9" fmla="*/ 2155127 w 2188304"/>
                <a:gd name="connsiteY9" fmla="*/ 1277712 h 1370639"/>
                <a:gd name="connsiteX10" fmla="*/ 2188305 w 2188304"/>
                <a:gd name="connsiteY10" fmla="*/ 1286750 h 1370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8304" h="1370639">
                  <a:moveTo>
                    <a:pt x="2188305" y="1286750"/>
                  </a:moveTo>
                  <a:lnTo>
                    <a:pt x="2188305" y="1370639"/>
                  </a:lnTo>
                  <a:cubicBezTo>
                    <a:pt x="2176887" y="1370639"/>
                    <a:pt x="2165357" y="1367589"/>
                    <a:pt x="2155127" y="1361601"/>
                  </a:cubicBezTo>
                  <a:lnTo>
                    <a:pt x="21930" y="118574"/>
                  </a:lnTo>
                  <a:cubicBezTo>
                    <a:pt x="7348" y="110044"/>
                    <a:pt x="56" y="95300"/>
                    <a:pt x="0" y="80500"/>
                  </a:cubicBezTo>
                  <a:lnTo>
                    <a:pt x="0" y="80386"/>
                  </a:lnTo>
                  <a:lnTo>
                    <a:pt x="169" y="0"/>
                  </a:lnTo>
                  <a:cubicBezTo>
                    <a:pt x="1187" y="13614"/>
                    <a:pt x="8422" y="26833"/>
                    <a:pt x="21930" y="34685"/>
                  </a:cubicBezTo>
                  <a:lnTo>
                    <a:pt x="28374" y="38470"/>
                  </a:lnTo>
                  <a:lnTo>
                    <a:pt x="2155127" y="1277712"/>
                  </a:lnTo>
                  <a:cubicBezTo>
                    <a:pt x="2165357" y="1283757"/>
                    <a:pt x="2176887" y="1286750"/>
                    <a:pt x="2188305" y="1286750"/>
                  </a:cubicBezTo>
                  <a:close/>
                </a:path>
              </a:pathLst>
            </a:custGeom>
            <a:solidFill>
              <a:schemeClr val="accent1"/>
            </a:solidFill>
            <a:ln w="22609" cap="flat">
              <a:solidFill>
                <a:srgbClr val="1B0F3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F043AD4-E0E0-BD48-928A-8588C2B216FA}"/>
                </a:ext>
              </a:extLst>
            </p:cNvPr>
            <p:cNvSpPr/>
            <p:nvPr/>
          </p:nvSpPr>
          <p:spPr>
            <a:xfrm>
              <a:off x="4052147" y="3951235"/>
              <a:ext cx="1416057" cy="910538"/>
            </a:xfrm>
            <a:custGeom>
              <a:avLst/>
              <a:gdLst>
                <a:gd name="connsiteX0" fmla="*/ 1494837 w 1494836"/>
                <a:gd name="connsiteY0" fmla="*/ 0 h 961193"/>
                <a:gd name="connsiteX1" fmla="*/ 1494837 w 1494836"/>
                <a:gd name="connsiteY1" fmla="*/ 83945 h 961193"/>
                <a:gd name="connsiteX2" fmla="*/ 1482628 w 1494836"/>
                <a:gd name="connsiteY2" fmla="*/ 105016 h 961193"/>
                <a:gd name="connsiteX3" fmla="*/ 33461 w 1494836"/>
                <a:gd name="connsiteY3" fmla="*/ 952155 h 961193"/>
                <a:gd name="connsiteX4" fmla="*/ 0 w 1494836"/>
                <a:gd name="connsiteY4" fmla="*/ 961193 h 961193"/>
                <a:gd name="connsiteX5" fmla="*/ 0 w 1494836"/>
                <a:gd name="connsiteY5" fmla="*/ 877304 h 961193"/>
                <a:gd name="connsiteX6" fmla="*/ 33461 w 1494836"/>
                <a:gd name="connsiteY6" fmla="*/ 868266 h 961193"/>
                <a:gd name="connsiteX7" fmla="*/ 1447189 w 1494836"/>
                <a:gd name="connsiteY7" fmla="*/ 41860 h 961193"/>
                <a:gd name="connsiteX8" fmla="*/ 1482628 w 1494836"/>
                <a:gd name="connsiteY8" fmla="*/ 21128 h 961193"/>
                <a:gd name="connsiteX9" fmla="*/ 1494837 w 1494836"/>
                <a:gd name="connsiteY9" fmla="*/ 0 h 961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4836" h="961193">
                  <a:moveTo>
                    <a:pt x="1494837" y="0"/>
                  </a:moveTo>
                  <a:lnTo>
                    <a:pt x="1494837" y="83945"/>
                  </a:lnTo>
                  <a:cubicBezTo>
                    <a:pt x="1494780" y="92137"/>
                    <a:pt x="1490711" y="100328"/>
                    <a:pt x="1482628" y="105016"/>
                  </a:cubicBezTo>
                  <a:lnTo>
                    <a:pt x="33461" y="952155"/>
                  </a:lnTo>
                  <a:cubicBezTo>
                    <a:pt x="23117" y="958199"/>
                    <a:pt x="11587" y="961193"/>
                    <a:pt x="0" y="961193"/>
                  </a:cubicBezTo>
                  <a:lnTo>
                    <a:pt x="0" y="877304"/>
                  </a:lnTo>
                  <a:cubicBezTo>
                    <a:pt x="11587" y="877304"/>
                    <a:pt x="23117" y="874310"/>
                    <a:pt x="33461" y="868266"/>
                  </a:cubicBezTo>
                  <a:lnTo>
                    <a:pt x="1447189" y="41860"/>
                  </a:lnTo>
                  <a:lnTo>
                    <a:pt x="1482628" y="21128"/>
                  </a:lnTo>
                  <a:cubicBezTo>
                    <a:pt x="1490711" y="16439"/>
                    <a:pt x="1494780" y="8191"/>
                    <a:pt x="1494837" y="0"/>
                  </a:cubicBezTo>
                  <a:close/>
                </a:path>
              </a:pathLst>
            </a:custGeom>
            <a:solidFill>
              <a:srgbClr val="1B0F34"/>
            </a:solidFill>
            <a:ln w="22609" cap="flat">
              <a:solidFill>
                <a:srgbClr val="1B0F3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47FD96-C319-2A44-AB6D-0F7DED4C2335}"/>
                </a:ext>
              </a:extLst>
            </p:cNvPr>
            <p:cNvSpPr/>
            <p:nvPr/>
          </p:nvSpPr>
          <p:spPr>
            <a:xfrm>
              <a:off x="3416803" y="1108744"/>
              <a:ext cx="2139374" cy="2848513"/>
            </a:xfrm>
            <a:custGeom>
              <a:avLst/>
              <a:gdLst>
                <a:gd name="connsiteX0" fmla="*/ 2258393 w 2258392"/>
                <a:gd name="connsiteY0" fmla="*/ 1371596 h 3006982"/>
                <a:gd name="connsiteX1" fmla="*/ 2258393 w 2258392"/>
                <a:gd name="connsiteY1" fmla="*/ 2958257 h 3006982"/>
                <a:gd name="connsiteX2" fmla="*/ 2258279 w 2258392"/>
                <a:gd name="connsiteY2" fmla="*/ 2961251 h 3006982"/>
                <a:gd name="connsiteX3" fmla="*/ 2233806 w 2258392"/>
                <a:gd name="connsiteY3" fmla="*/ 3000569 h 3006982"/>
                <a:gd name="connsiteX4" fmla="*/ 2233636 w 2258392"/>
                <a:gd name="connsiteY4" fmla="*/ 3000625 h 3006982"/>
                <a:gd name="connsiteX5" fmla="*/ 2185140 w 2258392"/>
                <a:gd name="connsiteY5" fmla="*/ 3000286 h 3006982"/>
                <a:gd name="connsiteX6" fmla="*/ 0 w 2258392"/>
                <a:gd name="connsiteY6" fmla="*/ 1724156 h 3006982"/>
                <a:gd name="connsiteX7" fmla="*/ 0 w 2258392"/>
                <a:gd name="connsiteY7" fmla="*/ 59650 h 3006982"/>
                <a:gd name="connsiteX8" fmla="*/ 36287 w 2258392"/>
                <a:gd name="connsiteY8" fmla="*/ 4798 h 3006982"/>
                <a:gd name="connsiteX9" fmla="*/ 36457 w 2258392"/>
                <a:gd name="connsiteY9" fmla="*/ 4741 h 3006982"/>
                <a:gd name="connsiteX10" fmla="*/ 42222 w 2258392"/>
                <a:gd name="connsiteY10" fmla="*/ 2651 h 3006982"/>
                <a:gd name="connsiteX11" fmla="*/ 42561 w 2258392"/>
                <a:gd name="connsiteY11" fmla="*/ 2538 h 3006982"/>
                <a:gd name="connsiteX12" fmla="*/ 87892 w 2258392"/>
                <a:gd name="connsiteY12" fmla="*/ 7340 h 3006982"/>
                <a:gd name="connsiteX13" fmla="*/ 89587 w 2258392"/>
                <a:gd name="connsiteY13" fmla="*/ 8243 h 3006982"/>
                <a:gd name="connsiteX14" fmla="*/ 2174740 w 2258392"/>
                <a:gd name="connsiteY14" fmla="*/ 1225906 h 3006982"/>
                <a:gd name="connsiteX15" fmla="*/ 2258393 w 2258392"/>
                <a:gd name="connsiteY15" fmla="*/ 1371596 h 3006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58392" h="3006982">
                  <a:moveTo>
                    <a:pt x="2258393" y="1371596"/>
                  </a:moveTo>
                  <a:lnTo>
                    <a:pt x="2258393" y="2958257"/>
                  </a:lnTo>
                  <a:cubicBezTo>
                    <a:pt x="2258393" y="2959274"/>
                    <a:pt x="2258336" y="2960234"/>
                    <a:pt x="2258279" y="2961251"/>
                  </a:cubicBezTo>
                  <a:cubicBezTo>
                    <a:pt x="2257262" y="2978707"/>
                    <a:pt x="2247370" y="2992829"/>
                    <a:pt x="2233806" y="3000569"/>
                  </a:cubicBezTo>
                  <a:lnTo>
                    <a:pt x="2233636" y="3000625"/>
                  </a:lnTo>
                  <a:cubicBezTo>
                    <a:pt x="2219392" y="3008647"/>
                    <a:pt x="2201249" y="3009664"/>
                    <a:pt x="2185140" y="3000286"/>
                  </a:cubicBezTo>
                  <a:lnTo>
                    <a:pt x="0" y="1724156"/>
                  </a:lnTo>
                  <a:lnTo>
                    <a:pt x="0" y="59650"/>
                  </a:lnTo>
                  <a:cubicBezTo>
                    <a:pt x="0" y="33947"/>
                    <a:pt x="15600" y="13667"/>
                    <a:pt x="36287" y="4798"/>
                  </a:cubicBezTo>
                  <a:lnTo>
                    <a:pt x="36457" y="4741"/>
                  </a:lnTo>
                  <a:lnTo>
                    <a:pt x="42222" y="2651"/>
                  </a:lnTo>
                  <a:lnTo>
                    <a:pt x="42561" y="2538"/>
                  </a:lnTo>
                  <a:cubicBezTo>
                    <a:pt x="56918" y="-1812"/>
                    <a:pt x="73027" y="-795"/>
                    <a:pt x="87892" y="7340"/>
                  </a:cubicBezTo>
                  <a:cubicBezTo>
                    <a:pt x="88457" y="7622"/>
                    <a:pt x="89022" y="7905"/>
                    <a:pt x="89587" y="8243"/>
                  </a:cubicBezTo>
                  <a:lnTo>
                    <a:pt x="2174740" y="1225906"/>
                  </a:lnTo>
                  <a:cubicBezTo>
                    <a:pt x="2226571" y="1256185"/>
                    <a:pt x="2258393" y="1311659"/>
                    <a:pt x="2258393" y="1371596"/>
                  </a:cubicBezTo>
                  <a:close/>
                </a:path>
              </a:pathLst>
            </a:custGeom>
            <a:solidFill>
              <a:srgbClr val="FFFFFF"/>
            </a:solidFill>
            <a:ln w="22609" cap="flat">
              <a:solidFill>
                <a:srgbClr val="1B0F3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82873EE5-12B2-244E-A736-95CD4CDD90C9}"/>
                </a:ext>
              </a:extLst>
            </p:cNvPr>
            <p:cNvSpPr/>
            <p:nvPr/>
          </p:nvSpPr>
          <p:spPr>
            <a:xfrm>
              <a:off x="5532887" y="2296479"/>
              <a:ext cx="103391" cy="1654701"/>
            </a:xfrm>
            <a:custGeom>
              <a:avLst/>
              <a:gdLst>
                <a:gd name="connsiteX0" fmla="*/ 109144 w 109143"/>
                <a:gd name="connsiteY0" fmla="*/ 85414 h 1746756"/>
                <a:gd name="connsiteX1" fmla="*/ 109144 w 109143"/>
                <a:gd name="connsiteY1" fmla="*/ 1672075 h 1746756"/>
                <a:gd name="connsiteX2" fmla="*/ 79018 w 109143"/>
                <a:gd name="connsiteY2" fmla="*/ 1717042 h 1746756"/>
                <a:gd name="connsiteX3" fmla="*/ 75344 w 109143"/>
                <a:gd name="connsiteY3" fmla="*/ 1718454 h 1746756"/>
                <a:gd name="connsiteX4" fmla="*/ 75004 w 109143"/>
                <a:gd name="connsiteY4" fmla="*/ 1718567 h 1746756"/>
                <a:gd name="connsiteX5" fmla="*/ 0 w 109143"/>
                <a:gd name="connsiteY5" fmla="*/ 1746756 h 1746756"/>
                <a:gd name="connsiteX6" fmla="*/ 24474 w 109143"/>
                <a:gd name="connsiteY6" fmla="*/ 1707439 h 1746756"/>
                <a:gd name="connsiteX7" fmla="*/ 24587 w 109143"/>
                <a:gd name="connsiteY7" fmla="*/ 1704445 h 1746756"/>
                <a:gd name="connsiteX8" fmla="*/ 24587 w 109143"/>
                <a:gd name="connsiteY8" fmla="*/ 117784 h 1746756"/>
                <a:gd name="connsiteX9" fmla="*/ 3052 w 109143"/>
                <a:gd name="connsiteY9" fmla="*/ 35420 h 1746756"/>
                <a:gd name="connsiteX10" fmla="*/ 85913 w 109143"/>
                <a:gd name="connsiteY10" fmla="*/ 0 h 1746756"/>
                <a:gd name="connsiteX11" fmla="*/ 109144 w 109143"/>
                <a:gd name="connsiteY11" fmla="*/ 85414 h 174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143" h="1746756">
                  <a:moveTo>
                    <a:pt x="109144" y="85414"/>
                  </a:moveTo>
                  <a:lnTo>
                    <a:pt x="109144" y="1672075"/>
                  </a:lnTo>
                  <a:cubicBezTo>
                    <a:pt x="109144" y="1693260"/>
                    <a:pt x="96144" y="1709981"/>
                    <a:pt x="79018" y="1717042"/>
                  </a:cubicBezTo>
                  <a:lnTo>
                    <a:pt x="75344" y="1718454"/>
                  </a:lnTo>
                  <a:lnTo>
                    <a:pt x="75004" y="1718567"/>
                  </a:lnTo>
                  <a:lnTo>
                    <a:pt x="0" y="1746756"/>
                  </a:lnTo>
                  <a:cubicBezTo>
                    <a:pt x="13565" y="1739017"/>
                    <a:pt x="23456" y="1724894"/>
                    <a:pt x="24474" y="1707439"/>
                  </a:cubicBezTo>
                  <a:cubicBezTo>
                    <a:pt x="24530" y="1706422"/>
                    <a:pt x="24587" y="1705461"/>
                    <a:pt x="24587" y="1704445"/>
                  </a:cubicBezTo>
                  <a:lnTo>
                    <a:pt x="24587" y="117784"/>
                  </a:lnTo>
                  <a:cubicBezTo>
                    <a:pt x="24587" y="88465"/>
                    <a:pt x="16957" y="60163"/>
                    <a:pt x="3052" y="35420"/>
                  </a:cubicBezTo>
                  <a:lnTo>
                    <a:pt x="85913" y="0"/>
                  </a:lnTo>
                  <a:cubicBezTo>
                    <a:pt x="100835" y="25477"/>
                    <a:pt x="109144" y="54853"/>
                    <a:pt x="109144" y="85414"/>
                  </a:cubicBezTo>
                  <a:close/>
                </a:path>
              </a:pathLst>
            </a:custGeom>
            <a:solidFill>
              <a:srgbClr val="1B0F34"/>
            </a:solidFill>
            <a:ln w="22609" cap="flat">
              <a:solidFill>
                <a:srgbClr val="1B0F3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E46A754-ADEF-8E4D-B24C-8D59A04AE7CE}"/>
                </a:ext>
              </a:extLst>
            </p:cNvPr>
            <p:cNvSpPr/>
            <p:nvPr/>
          </p:nvSpPr>
          <p:spPr>
            <a:xfrm>
              <a:off x="3457175" y="1078101"/>
              <a:ext cx="2157150" cy="1251931"/>
            </a:xfrm>
            <a:custGeom>
              <a:avLst/>
              <a:gdLst>
                <a:gd name="connsiteX0" fmla="*/ 2277158 w 2277157"/>
                <a:gd name="connsiteY0" fmla="*/ 1286160 h 1321579"/>
                <a:gd name="connsiteX1" fmla="*/ 2194296 w 2277157"/>
                <a:gd name="connsiteY1" fmla="*/ 1321580 h 1321579"/>
                <a:gd name="connsiteX2" fmla="*/ 2132179 w 2277157"/>
                <a:gd name="connsiteY2" fmla="*/ 1258254 h 1321579"/>
                <a:gd name="connsiteX3" fmla="*/ 47026 w 2277157"/>
                <a:gd name="connsiteY3" fmla="*/ 40591 h 1321579"/>
                <a:gd name="connsiteX4" fmla="*/ 45331 w 2277157"/>
                <a:gd name="connsiteY4" fmla="*/ 39688 h 1321579"/>
                <a:gd name="connsiteX5" fmla="*/ 0 w 2277157"/>
                <a:gd name="connsiteY5" fmla="*/ 34886 h 1321579"/>
                <a:gd name="connsiteX6" fmla="*/ 68618 w 2277157"/>
                <a:gd name="connsiteY6" fmla="*/ 9973 h 1321579"/>
                <a:gd name="connsiteX7" fmla="*/ 95013 w 2277157"/>
                <a:gd name="connsiteY7" fmla="*/ 370 h 1321579"/>
                <a:gd name="connsiteX8" fmla="*/ 131527 w 2277157"/>
                <a:gd name="connsiteY8" fmla="*/ 8222 h 1321579"/>
                <a:gd name="connsiteX9" fmla="*/ 2216735 w 2277157"/>
                <a:gd name="connsiteY9" fmla="*/ 1225884 h 1321579"/>
                <a:gd name="connsiteX10" fmla="*/ 2277158 w 2277157"/>
                <a:gd name="connsiteY10" fmla="*/ 1286160 h 1321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7157" h="1321579">
                  <a:moveTo>
                    <a:pt x="2277158" y="1286160"/>
                  </a:moveTo>
                  <a:lnTo>
                    <a:pt x="2194296" y="1321580"/>
                  </a:lnTo>
                  <a:cubicBezTo>
                    <a:pt x="2179883" y="1295707"/>
                    <a:pt x="2158631" y="1273732"/>
                    <a:pt x="2132179" y="1258254"/>
                  </a:cubicBezTo>
                  <a:lnTo>
                    <a:pt x="47026" y="40591"/>
                  </a:lnTo>
                  <a:cubicBezTo>
                    <a:pt x="46461" y="40253"/>
                    <a:pt x="45896" y="39970"/>
                    <a:pt x="45331" y="39688"/>
                  </a:cubicBezTo>
                  <a:cubicBezTo>
                    <a:pt x="30465" y="31553"/>
                    <a:pt x="14357" y="30536"/>
                    <a:pt x="0" y="34886"/>
                  </a:cubicBezTo>
                  <a:lnTo>
                    <a:pt x="68618" y="9973"/>
                  </a:lnTo>
                  <a:lnTo>
                    <a:pt x="95013" y="370"/>
                  </a:lnTo>
                  <a:cubicBezTo>
                    <a:pt x="106996" y="-986"/>
                    <a:pt x="119714" y="1330"/>
                    <a:pt x="131527" y="8222"/>
                  </a:cubicBezTo>
                  <a:lnTo>
                    <a:pt x="2216735" y="1225884"/>
                  </a:lnTo>
                  <a:cubicBezTo>
                    <a:pt x="2242058" y="1240742"/>
                    <a:pt x="2262631" y="1261643"/>
                    <a:pt x="2277158" y="1286160"/>
                  </a:cubicBezTo>
                  <a:close/>
                </a:path>
              </a:pathLst>
            </a:custGeom>
            <a:solidFill>
              <a:srgbClr val="FFFFFF"/>
            </a:solidFill>
            <a:ln w="22609" cap="flat">
              <a:solidFill>
                <a:srgbClr val="1B0F3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1559A5E5-8C8F-904C-9AD2-8B1315D01C6E}"/>
                </a:ext>
              </a:extLst>
            </p:cNvPr>
            <p:cNvSpPr/>
            <p:nvPr/>
          </p:nvSpPr>
          <p:spPr>
            <a:xfrm>
              <a:off x="3467722" y="1177805"/>
              <a:ext cx="2024202" cy="2702713"/>
            </a:xfrm>
            <a:custGeom>
              <a:avLst/>
              <a:gdLst>
                <a:gd name="connsiteX0" fmla="*/ 13849 w 2136814"/>
                <a:gd name="connsiteY0" fmla="*/ 1637977 h 2853072"/>
                <a:gd name="connsiteX1" fmla="*/ 2120649 w 2136814"/>
                <a:gd name="connsiteY1" fmla="*/ 2851628 h 2853072"/>
                <a:gd name="connsiteX2" fmla="*/ 2136814 w 2136814"/>
                <a:gd name="connsiteY2" fmla="*/ 2842307 h 2853072"/>
                <a:gd name="connsiteX3" fmla="*/ 2136814 w 2136814"/>
                <a:gd name="connsiteY3" fmla="*/ 1294060 h 2853072"/>
                <a:gd name="connsiteX4" fmla="*/ 2073227 w 2136814"/>
                <a:gd name="connsiteY4" fmla="*/ 1184072 h 2853072"/>
                <a:gd name="connsiteX5" fmla="*/ 21026 w 2136814"/>
                <a:gd name="connsiteY5" fmla="*/ 1886 h 2853072"/>
                <a:gd name="connsiteX6" fmla="*/ 0 w 2136814"/>
                <a:gd name="connsiteY6" fmla="*/ 14031 h 2853072"/>
                <a:gd name="connsiteX7" fmla="*/ 0 w 2136814"/>
                <a:gd name="connsiteY7" fmla="*/ 1614025 h 2853072"/>
                <a:gd name="connsiteX8" fmla="*/ 13849 w 2136814"/>
                <a:gd name="connsiteY8" fmla="*/ 1637977 h 2853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6814" h="2853072">
                  <a:moveTo>
                    <a:pt x="13849" y="1637977"/>
                  </a:moveTo>
                  <a:lnTo>
                    <a:pt x="2120649" y="2851628"/>
                  </a:lnTo>
                  <a:cubicBezTo>
                    <a:pt x="2127827" y="2855752"/>
                    <a:pt x="2136814" y="2850554"/>
                    <a:pt x="2136814" y="2842307"/>
                  </a:cubicBezTo>
                  <a:lnTo>
                    <a:pt x="2136814" y="1294060"/>
                  </a:lnTo>
                  <a:cubicBezTo>
                    <a:pt x="2136814" y="1248641"/>
                    <a:pt x="2112566" y="1206725"/>
                    <a:pt x="2073227" y="1184072"/>
                  </a:cubicBezTo>
                  <a:lnTo>
                    <a:pt x="21026" y="1886"/>
                  </a:lnTo>
                  <a:cubicBezTo>
                    <a:pt x="11644" y="-3481"/>
                    <a:pt x="0" y="3242"/>
                    <a:pt x="0" y="14031"/>
                  </a:cubicBezTo>
                  <a:lnTo>
                    <a:pt x="0" y="1614025"/>
                  </a:lnTo>
                  <a:cubicBezTo>
                    <a:pt x="-56" y="1623854"/>
                    <a:pt x="5257" y="1633062"/>
                    <a:pt x="13849" y="1637977"/>
                  </a:cubicBezTo>
                  <a:close/>
                </a:path>
              </a:pathLst>
            </a:custGeom>
            <a:solidFill>
              <a:schemeClr val="accent1"/>
            </a:solidFill>
            <a:ln w="22609" cap="flat">
              <a:solidFill>
                <a:srgbClr val="1B0F3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520065E0-520F-E64F-A687-6ABB0DEE2CEA}"/>
                </a:ext>
              </a:extLst>
            </p:cNvPr>
            <p:cNvSpPr/>
            <p:nvPr/>
          </p:nvSpPr>
          <p:spPr>
            <a:xfrm>
              <a:off x="4582386" y="4008602"/>
              <a:ext cx="589" cy="375"/>
            </a:xfrm>
            <a:custGeom>
              <a:avLst/>
              <a:gdLst>
                <a:gd name="connsiteX0" fmla="*/ 622 w 621"/>
                <a:gd name="connsiteY0" fmla="*/ 0 h 395"/>
                <a:gd name="connsiteX1" fmla="*/ 0 w 621"/>
                <a:gd name="connsiteY1" fmla="*/ 395 h 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1" h="395">
                  <a:moveTo>
                    <a:pt x="622" y="0"/>
                  </a:moveTo>
                  <a:lnTo>
                    <a:pt x="0" y="395"/>
                  </a:lnTo>
                </a:path>
              </a:pathLst>
            </a:custGeom>
            <a:ln w="5652" cap="flat">
              <a:solidFill>
                <a:srgbClr val="1B0F3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6DB0F9D6-BD77-084B-A7AC-0F6067B1FA1D}"/>
                </a:ext>
              </a:extLst>
            </p:cNvPr>
            <p:cNvSpPr/>
            <p:nvPr/>
          </p:nvSpPr>
          <p:spPr>
            <a:xfrm>
              <a:off x="3019299" y="3098919"/>
              <a:ext cx="267" cy="160"/>
            </a:xfrm>
            <a:custGeom>
              <a:avLst/>
              <a:gdLst>
                <a:gd name="connsiteX0" fmla="*/ 283 w 282"/>
                <a:gd name="connsiteY0" fmla="*/ 170 h 169"/>
                <a:gd name="connsiteX1" fmla="*/ 0 w 282"/>
                <a:gd name="connsiteY1" fmla="*/ 0 h 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2" h="169">
                  <a:moveTo>
                    <a:pt x="283" y="170"/>
                  </a:moveTo>
                  <a:lnTo>
                    <a:pt x="0" y="0"/>
                  </a:lnTo>
                </a:path>
              </a:pathLst>
            </a:custGeom>
            <a:ln w="5652" cap="flat">
              <a:solidFill>
                <a:srgbClr val="1B0F3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9" name="Graphic 9">
              <a:extLst>
                <a:ext uri="{FF2B5EF4-FFF2-40B4-BE49-F238E27FC236}">
                  <a16:creationId xmlns:a16="http://schemas.microsoft.com/office/drawing/2014/main" id="{492A11F4-72FC-5F42-BE7F-97F9FA55E022}"/>
                </a:ext>
              </a:extLst>
            </p:cNvPr>
            <p:cNvGrpSpPr/>
            <p:nvPr/>
          </p:nvGrpSpPr>
          <p:grpSpPr>
            <a:xfrm>
              <a:off x="2612343" y="2961682"/>
              <a:ext cx="2447033" cy="1424271"/>
              <a:chOff x="7029149" y="3234981"/>
              <a:chExt cx="2583167" cy="1503506"/>
            </a:xfrm>
            <a:solidFill>
              <a:srgbClr val="1B0F34"/>
            </a:solidFill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25429699-BAE8-E94F-A9AF-57B9A85E7116}"/>
                  </a:ext>
                </a:extLst>
              </p:cNvPr>
              <p:cNvSpPr/>
              <p:nvPr/>
            </p:nvSpPr>
            <p:spPr>
              <a:xfrm>
                <a:off x="7517335" y="3691993"/>
                <a:ext cx="188438" cy="108067"/>
              </a:xfrm>
              <a:custGeom>
                <a:avLst/>
                <a:gdLst>
                  <a:gd name="connsiteX0" fmla="*/ 178350 w 188438"/>
                  <a:gd name="connsiteY0" fmla="*/ 34714 h 108067"/>
                  <a:gd name="connsiteX1" fmla="*/ 178350 w 188438"/>
                  <a:gd name="connsiteY1" fmla="*/ 63128 h 108067"/>
                  <a:gd name="connsiteX2" fmla="*/ 111088 w 188438"/>
                  <a:gd name="connsiteY2" fmla="*/ 102220 h 108067"/>
                  <a:gd name="connsiteX3" fmla="*/ 62253 w 188438"/>
                  <a:gd name="connsiteY3" fmla="*/ 102220 h 108067"/>
                  <a:gd name="connsiteX4" fmla="*/ 46993 w 188438"/>
                  <a:gd name="connsiteY4" fmla="*/ 93351 h 108067"/>
                  <a:gd name="connsiteX5" fmla="*/ 5393 w 188438"/>
                  <a:gd name="connsiteY5" fmla="*/ 69116 h 108067"/>
                  <a:gd name="connsiteX6" fmla="*/ 12683 w 188438"/>
                  <a:gd name="connsiteY6" fmla="*/ 44938 h 108067"/>
                  <a:gd name="connsiteX7" fmla="*/ 79945 w 188438"/>
                  <a:gd name="connsiteY7" fmla="*/ 5847 h 108067"/>
                  <a:gd name="connsiteX8" fmla="*/ 128780 w 188438"/>
                  <a:gd name="connsiteY8" fmla="*/ 5847 h 108067"/>
                  <a:gd name="connsiteX9" fmla="*/ 178350 w 188438"/>
                  <a:gd name="connsiteY9" fmla="*/ 34714 h 108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8438" h="108067">
                    <a:moveTo>
                      <a:pt x="178350" y="34714"/>
                    </a:moveTo>
                    <a:cubicBezTo>
                      <a:pt x="191802" y="42509"/>
                      <a:pt x="191802" y="55333"/>
                      <a:pt x="178350" y="63128"/>
                    </a:cubicBezTo>
                    <a:lnTo>
                      <a:pt x="111088" y="102220"/>
                    </a:lnTo>
                    <a:cubicBezTo>
                      <a:pt x="97636" y="110016"/>
                      <a:pt x="75649" y="110016"/>
                      <a:pt x="62253" y="102220"/>
                    </a:cubicBezTo>
                    <a:lnTo>
                      <a:pt x="46993" y="93351"/>
                    </a:lnTo>
                    <a:cubicBezTo>
                      <a:pt x="33540" y="85555"/>
                      <a:pt x="14831" y="74653"/>
                      <a:pt x="5393" y="69116"/>
                    </a:cubicBezTo>
                    <a:cubicBezTo>
                      <a:pt x="-4047" y="63580"/>
                      <a:pt x="-769" y="52734"/>
                      <a:pt x="12683" y="44938"/>
                    </a:cubicBezTo>
                    <a:lnTo>
                      <a:pt x="79945" y="5847"/>
                    </a:lnTo>
                    <a:cubicBezTo>
                      <a:pt x="93397" y="-1949"/>
                      <a:pt x="115384" y="-1949"/>
                      <a:pt x="128780" y="5847"/>
                    </a:cubicBezTo>
                    <a:lnTo>
                      <a:pt x="178350" y="3471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FF8DF604-1D2D-1F4D-B1D2-6F36E14942C1}"/>
                  </a:ext>
                </a:extLst>
              </p:cNvPr>
              <p:cNvSpPr/>
              <p:nvPr/>
            </p:nvSpPr>
            <p:spPr>
              <a:xfrm>
                <a:off x="7645126" y="3764923"/>
                <a:ext cx="186861" cy="116907"/>
              </a:xfrm>
              <a:custGeom>
                <a:avLst/>
                <a:gdLst>
                  <a:gd name="connsiteX0" fmla="*/ 176772 w 186861"/>
                  <a:gd name="connsiteY0" fmla="*/ 35222 h 116907"/>
                  <a:gd name="connsiteX1" fmla="*/ 176772 w 186861"/>
                  <a:gd name="connsiteY1" fmla="*/ 63637 h 116907"/>
                  <a:gd name="connsiteX2" fmla="*/ 109455 w 186861"/>
                  <a:gd name="connsiteY2" fmla="*/ 102729 h 116907"/>
                  <a:gd name="connsiteX3" fmla="*/ 84981 w 186861"/>
                  <a:gd name="connsiteY3" fmla="*/ 116908 h 116907"/>
                  <a:gd name="connsiteX4" fmla="*/ 60507 w 186861"/>
                  <a:gd name="connsiteY4" fmla="*/ 102672 h 116907"/>
                  <a:gd name="connsiteX5" fmla="*/ 10089 w 186861"/>
                  <a:gd name="connsiteY5" fmla="*/ 73354 h 116907"/>
                  <a:gd name="connsiteX6" fmla="*/ 10089 w 186861"/>
                  <a:gd name="connsiteY6" fmla="*/ 44938 h 116907"/>
                  <a:gd name="connsiteX7" fmla="*/ 77407 w 186861"/>
                  <a:gd name="connsiteY7" fmla="*/ 5847 h 116907"/>
                  <a:gd name="connsiteX8" fmla="*/ 126242 w 186861"/>
                  <a:gd name="connsiteY8" fmla="*/ 5847 h 116907"/>
                  <a:gd name="connsiteX9" fmla="*/ 176772 w 186861"/>
                  <a:gd name="connsiteY9" fmla="*/ 35222 h 116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6861" h="116907">
                    <a:moveTo>
                      <a:pt x="176772" y="35222"/>
                    </a:moveTo>
                    <a:cubicBezTo>
                      <a:pt x="190225" y="43018"/>
                      <a:pt x="190225" y="55841"/>
                      <a:pt x="176772" y="63637"/>
                    </a:cubicBezTo>
                    <a:lnTo>
                      <a:pt x="109455" y="102729"/>
                    </a:lnTo>
                    <a:cubicBezTo>
                      <a:pt x="96003" y="110525"/>
                      <a:pt x="84981" y="116908"/>
                      <a:pt x="84981" y="116908"/>
                    </a:cubicBezTo>
                    <a:cubicBezTo>
                      <a:pt x="84981" y="116908"/>
                      <a:pt x="73959" y="110468"/>
                      <a:pt x="60507" y="102672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407" y="5847"/>
                    </a:lnTo>
                    <a:cubicBezTo>
                      <a:pt x="90859" y="-1949"/>
                      <a:pt x="112846" y="-1949"/>
                      <a:pt x="126242" y="5847"/>
                    </a:cubicBezTo>
                    <a:lnTo>
                      <a:pt x="176772" y="35222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FD8B5576-35FD-C34E-B71A-F6E65248EFA4}"/>
                  </a:ext>
                </a:extLst>
              </p:cNvPr>
              <p:cNvSpPr/>
              <p:nvPr/>
            </p:nvSpPr>
            <p:spPr>
              <a:xfrm>
                <a:off x="7758232" y="3837514"/>
                <a:ext cx="198668" cy="108575"/>
              </a:xfrm>
              <a:custGeom>
                <a:avLst/>
                <a:gdLst>
                  <a:gd name="connsiteX0" fmla="*/ 188579 w 198668"/>
                  <a:gd name="connsiteY0" fmla="*/ 35279 h 108575"/>
                  <a:gd name="connsiteX1" fmla="*/ 188579 w 198668"/>
                  <a:gd name="connsiteY1" fmla="*/ 63694 h 108575"/>
                  <a:gd name="connsiteX2" fmla="*/ 121375 w 198668"/>
                  <a:gd name="connsiteY2" fmla="*/ 102729 h 108575"/>
                  <a:gd name="connsiteX3" fmla="*/ 72540 w 198668"/>
                  <a:gd name="connsiteY3" fmla="*/ 102729 h 108575"/>
                  <a:gd name="connsiteX4" fmla="*/ 27153 w 198668"/>
                  <a:gd name="connsiteY4" fmla="*/ 76348 h 108575"/>
                  <a:gd name="connsiteX5" fmla="*/ 135 w 198668"/>
                  <a:gd name="connsiteY5" fmla="*/ 60643 h 108575"/>
                  <a:gd name="connsiteX6" fmla="*/ 21953 w 198668"/>
                  <a:gd name="connsiteY6" fmla="*/ 44939 h 108575"/>
                  <a:gd name="connsiteX7" fmla="*/ 89270 w 198668"/>
                  <a:gd name="connsiteY7" fmla="*/ 5847 h 108575"/>
                  <a:gd name="connsiteX8" fmla="*/ 138105 w 198668"/>
                  <a:gd name="connsiteY8" fmla="*/ 5847 h 108575"/>
                  <a:gd name="connsiteX9" fmla="*/ 188579 w 198668"/>
                  <a:gd name="connsiteY9" fmla="*/ 35279 h 10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8668" h="108575">
                    <a:moveTo>
                      <a:pt x="188579" y="35279"/>
                    </a:moveTo>
                    <a:cubicBezTo>
                      <a:pt x="202031" y="43075"/>
                      <a:pt x="202031" y="55898"/>
                      <a:pt x="188579" y="63694"/>
                    </a:cubicBezTo>
                    <a:lnTo>
                      <a:pt x="121375" y="102729"/>
                    </a:lnTo>
                    <a:cubicBezTo>
                      <a:pt x="107923" y="110525"/>
                      <a:pt x="85936" y="110525"/>
                      <a:pt x="72540" y="102729"/>
                    </a:cubicBezTo>
                    <a:lnTo>
                      <a:pt x="27153" y="76348"/>
                    </a:lnTo>
                    <a:cubicBezTo>
                      <a:pt x="13701" y="68552"/>
                      <a:pt x="1548" y="61491"/>
                      <a:pt x="135" y="60643"/>
                    </a:cubicBezTo>
                    <a:cubicBezTo>
                      <a:pt x="-1278" y="59796"/>
                      <a:pt x="8557" y="52735"/>
                      <a:pt x="21953" y="44939"/>
                    </a:cubicBezTo>
                    <a:lnTo>
                      <a:pt x="89270" y="5847"/>
                    </a:lnTo>
                    <a:cubicBezTo>
                      <a:pt x="102723" y="-1949"/>
                      <a:pt x="124710" y="-1949"/>
                      <a:pt x="138105" y="5847"/>
                    </a:cubicBezTo>
                    <a:lnTo>
                      <a:pt x="188579" y="35279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50BEC78A-6F25-954B-ACEC-6EE46C2D5E2D}"/>
                  </a:ext>
                </a:extLst>
              </p:cNvPr>
              <p:cNvSpPr/>
              <p:nvPr/>
            </p:nvSpPr>
            <p:spPr>
              <a:xfrm>
                <a:off x="7899079" y="3904258"/>
                <a:ext cx="186805" cy="116907"/>
              </a:xfrm>
              <a:custGeom>
                <a:avLst/>
                <a:gdLst>
                  <a:gd name="connsiteX0" fmla="*/ 176716 w 186805"/>
                  <a:gd name="connsiteY0" fmla="*/ 43555 h 116907"/>
                  <a:gd name="connsiteX1" fmla="*/ 176716 w 186805"/>
                  <a:gd name="connsiteY1" fmla="*/ 71969 h 116907"/>
                  <a:gd name="connsiteX2" fmla="*/ 109455 w 186805"/>
                  <a:gd name="connsiteY2" fmla="*/ 111061 h 116907"/>
                  <a:gd name="connsiteX3" fmla="*/ 60620 w 186805"/>
                  <a:gd name="connsiteY3" fmla="*/ 111061 h 116907"/>
                  <a:gd name="connsiteX4" fmla="*/ 10089 w 186805"/>
                  <a:gd name="connsiteY4" fmla="*/ 81686 h 116907"/>
                  <a:gd name="connsiteX5" fmla="*/ 10089 w 186805"/>
                  <a:gd name="connsiteY5" fmla="*/ 53271 h 116907"/>
                  <a:gd name="connsiteX6" fmla="*/ 77350 w 186805"/>
                  <a:gd name="connsiteY6" fmla="*/ 14179 h 116907"/>
                  <a:gd name="connsiteX7" fmla="*/ 101824 w 186805"/>
                  <a:gd name="connsiteY7" fmla="*/ 0 h 116907"/>
                  <a:gd name="connsiteX8" fmla="*/ 126298 w 186805"/>
                  <a:gd name="connsiteY8" fmla="*/ 14236 h 116907"/>
                  <a:gd name="connsiteX9" fmla="*/ 176716 w 186805"/>
                  <a:gd name="connsiteY9" fmla="*/ 43555 h 116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6805" h="116907">
                    <a:moveTo>
                      <a:pt x="176716" y="43555"/>
                    </a:moveTo>
                    <a:cubicBezTo>
                      <a:pt x="190168" y="51350"/>
                      <a:pt x="190168" y="64174"/>
                      <a:pt x="176716" y="71969"/>
                    </a:cubicBezTo>
                    <a:lnTo>
                      <a:pt x="109455" y="111061"/>
                    </a:lnTo>
                    <a:cubicBezTo>
                      <a:pt x="96002" y="118857"/>
                      <a:pt x="74015" y="118857"/>
                      <a:pt x="60620" y="111061"/>
                    </a:cubicBezTo>
                    <a:lnTo>
                      <a:pt x="10089" y="81686"/>
                    </a:lnTo>
                    <a:cubicBezTo>
                      <a:pt x="-3363" y="73890"/>
                      <a:pt x="-3363" y="61067"/>
                      <a:pt x="10089" y="53271"/>
                    </a:cubicBezTo>
                    <a:lnTo>
                      <a:pt x="77350" y="14179"/>
                    </a:lnTo>
                    <a:cubicBezTo>
                      <a:pt x="90802" y="6384"/>
                      <a:pt x="101768" y="0"/>
                      <a:pt x="101824" y="0"/>
                    </a:cubicBezTo>
                    <a:cubicBezTo>
                      <a:pt x="101881" y="0"/>
                      <a:pt x="112846" y="6384"/>
                      <a:pt x="126298" y="14236"/>
                    </a:cubicBezTo>
                    <a:lnTo>
                      <a:pt x="176716" y="43555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9F9BCDC8-DBBE-304E-96A9-D235B43B786F}"/>
                  </a:ext>
                </a:extLst>
              </p:cNvPr>
              <p:cNvSpPr/>
              <p:nvPr/>
            </p:nvSpPr>
            <p:spPr>
              <a:xfrm>
                <a:off x="8270711" y="4128781"/>
                <a:ext cx="186748" cy="114501"/>
              </a:xfrm>
              <a:custGeom>
                <a:avLst/>
                <a:gdLst>
                  <a:gd name="connsiteX0" fmla="*/ 176659 w 186748"/>
                  <a:gd name="connsiteY0" fmla="*/ 35222 h 114501"/>
                  <a:gd name="connsiteX1" fmla="*/ 176659 w 186748"/>
                  <a:gd name="connsiteY1" fmla="*/ 63637 h 114501"/>
                  <a:gd name="connsiteX2" fmla="*/ 109398 w 186748"/>
                  <a:gd name="connsiteY2" fmla="*/ 102729 h 114501"/>
                  <a:gd name="connsiteX3" fmla="*/ 80402 w 186748"/>
                  <a:gd name="connsiteY3" fmla="*/ 114253 h 114501"/>
                  <a:gd name="connsiteX4" fmla="*/ 51406 w 186748"/>
                  <a:gd name="connsiteY4" fmla="*/ 97362 h 114501"/>
                  <a:gd name="connsiteX5" fmla="*/ 10089 w 186748"/>
                  <a:gd name="connsiteY5" fmla="*/ 73353 h 114501"/>
                  <a:gd name="connsiteX6" fmla="*/ 10089 w 186748"/>
                  <a:gd name="connsiteY6" fmla="*/ 44939 h 114501"/>
                  <a:gd name="connsiteX7" fmla="*/ 77294 w 186748"/>
                  <a:gd name="connsiteY7" fmla="*/ 5847 h 114501"/>
                  <a:gd name="connsiteX8" fmla="*/ 126128 w 186748"/>
                  <a:gd name="connsiteY8" fmla="*/ 5847 h 114501"/>
                  <a:gd name="connsiteX9" fmla="*/ 176659 w 186748"/>
                  <a:gd name="connsiteY9" fmla="*/ 35222 h 114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6748" h="114501">
                    <a:moveTo>
                      <a:pt x="176659" y="35222"/>
                    </a:moveTo>
                    <a:cubicBezTo>
                      <a:pt x="190112" y="43018"/>
                      <a:pt x="190112" y="55841"/>
                      <a:pt x="176659" y="63637"/>
                    </a:cubicBezTo>
                    <a:lnTo>
                      <a:pt x="109398" y="102729"/>
                    </a:lnTo>
                    <a:cubicBezTo>
                      <a:pt x="95946" y="110524"/>
                      <a:pt x="82890" y="115722"/>
                      <a:pt x="80402" y="114253"/>
                    </a:cubicBezTo>
                    <a:cubicBezTo>
                      <a:pt x="77859" y="112784"/>
                      <a:pt x="64859" y="105158"/>
                      <a:pt x="51406" y="97362"/>
                    </a:cubicBezTo>
                    <a:lnTo>
                      <a:pt x="10089" y="73353"/>
                    </a:lnTo>
                    <a:cubicBezTo>
                      <a:pt x="-3363" y="65558"/>
                      <a:pt x="-3363" y="52734"/>
                      <a:pt x="10089" y="44939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8" y="5847"/>
                    </a:cubicBezTo>
                    <a:lnTo>
                      <a:pt x="176659" y="35222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26DF6911-5140-C844-81B9-71AD665D871D}"/>
                  </a:ext>
                </a:extLst>
              </p:cNvPr>
              <p:cNvSpPr/>
              <p:nvPr/>
            </p:nvSpPr>
            <p:spPr>
              <a:xfrm>
                <a:off x="8381234" y="4201146"/>
                <a:ext cx="200686" cy="108632"/>
              </a:xfrm>
              <a:custGeom>
                <a:avLst/>
                <a:gdLst>
                  <a:gd name="connsiteX0" fmla="*/ 190597 w 200686"/>
                  <a:gd name="connsiteY0" fmla="*/ 35278 h 108632"/>
                  <a:gd name="connsiteX1" fmla="*/ 190597 w 200686"/>
                  <a:gd name="connsiteY1" fmla="*/ 63694 h 108632"/>
                  <a:gd name="connsiteX2" fmla="*/ 123280 w 200686"/>
                  <a:gd name="connsiteY2" fmla="*/ 102785 h 108632"/>
                  <a:gd name="connsiteX3" fmla="*/ 74444 w 200686"/>
                  <a:gd name="connsiteY3" fmla="*/ 102785 h 108632"/>
                  <a:gd name="connsiteX4" fmla="*/ 24931 w 200686"/>
                  <a:gd name="connsiteY4" fmla="*/ 73975 h 108632"/>
                  <a:gd name="connsiteX5" fmla="*/ 5 w 200686"/>
                  <a:gd name="connsiteY5" fmla="*/ 59457 h 108632"/>
                  <a:gd name="connsiteX6" fmla="*/ 23914 w 200686"/>
                  <a:gd name="connsiteY6" fmla="*/ 44939 h 108632"/>
                  <a:gd name="connsiteX7" fmla="*/ 91175 w 200686"/>
                  <a:gd name="connsiteY7" fmla="*/ 5847 h 108632"/>
                  <a:gd name="connsiteX8" fmla="*/ 140010 w 200686"/>
                  <a:gd name="connsiteY8" fmla="*/ 5847 h 108632"/>
                  <a:gd name="connsiteX9" fmla="*/ 190597 w 200686"/>
                  <a:gd name="connsiteY9" fmla="*/ 35278 h 108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0686" h="108632">
                    <a:moveTo>
                      <a:pt x="190597" y="35278"/>
                    </a:moveTo>
                    <a:cubicBezTo>
                      <a:pt x="204050" y="43074"/>
                      <a:pt x="204050" y="55898"/>
                      <a:pt x="190597" y="63694"/>
                    </a:cubicBezTo>
                    <a:lnTo>
                      <a:pt x="123280" y="102785"/>
                    </a:lnTo>
                    <a:cubicBezTo>
                      <a:pt x="109827" y="110581"/>
                      <a:pt x="87840" y="110581"/>
                      <a:pt x="74444" y="102785"/>
                    </a:cubicBezTo>
                    <a:lnTo>
                      <a:pt x="24931" y="73975"/>
                    </a:lnTo>
                    <a:cubicBezTo>
                      <a:pt x="11479" y="66179"/>
                      <a:pt x="288" y="59626"/>
                      <a:pt x="5" y="59457"/>
                    </a:cubicBezTo>
                    <a:cubicBezTo>
                      <a:pt x="-277" y="59287"/>
                      <a:pt x="10518" y="52734"/>
                      <a:pt x="23914" y="44939"/>
                    </a:cubicBezTo>
                    <a:lnTo>
                      <a:pt x="91175" y="5847"/>
                    </a:lnTo>
                    <a:cubicBezTo>
                      <a:pt x="104627" y="-1949"/>
                      <a:pt x="126614" y="-1949"/>
                      <a:pt x="140010" y="5847"/>
                    </a:cubicBezTo>
                    <a:lnTo>
                      <a:pt x="190597" y="35278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8806EEA2-BE44-4240-9ECA-4C906B16A369}"/>
                  </a:ext>
                </a:extLst>
              </p:cNvPr>
              <p:cNvSpPr/>
              <p:nvPr/>
            </p:nvSpPr>
            <p:spPr>
              <a:xfrm>
                <a:off x="8519012" y="4273341"/>
                <a:ext cx="186918" cy="110730"/>
              </a:xfrm>
              <a:custGeom>
                <a:avLst/>
                <a:gdLst>
                  <a:gd name="connsiteX0" fmla="*/ 176829 w 186918"/>
                  <a:gd name="connsiteY0" fmla="*/ 35222 h 110730"/>
                  <a:gd name="connsiteX1" fmla="*/ 176829 w 186918"/>
                  <a:gd name="connsiteY1" fmla="*/ 63637 h 110730"/>
                  <a:gd name="connsiteX2" fmla="*/ 109512 w 186918"/>
                  <a:gd name="connsiteY2" fmla="*/ 102729 h 110730"/>
                  <a:gd name="connsiteX3" fmla="*/ 70342 w 186918"/>
                  <a:gd name="connsiteY3" fmla="*/ 108378 h 110730"/>
                  <a:gd name="connsiteX4" fmla="*/ 31172 w 186918"/>
                  <a:gd name="connsiteY4" fmla="*/ 85612 h 110730"/>
                  <a:gd name="connsiteX5" fmla="*/ 10089 w 186918"/>
                  <a:gd name="connsiteY5" fmla="*/ 73354 h 110730"/>
                  <a:gd name="connsiteX6" fmla="*/ 10089 w 186918"/>
                  <a:gd name="connsiteY6" fmla="*/ 44938 h 110730"/>
                  <a:gd name="connsiteX7" fmla="*/ 77407 w 186918"/>
                  <a:gd name="connsiteY7" fmla="*/ 5847 h 110730"/>
                  <a:gd name="connsiteX8" fmla="*/ 126242 w 186918"/>
                  <a:gd name="connsiteY8" fmla="*/ 5847 h 110730"/>
                  <a:gd name="connsiteX9" fmla="*/ 176829 w 186918"/>
                  <a:gd name="connsiteY9" fmla="*/ 35222 h 110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6918" h="110730">
                    <a:moveTo>
                      <a:pt x="176829" y="35222"/>
                    </a:moveTo>
                    <a:cubicBezTo>
                      <a:pt x="190281" y="43018"/>
                      <a:pt x="190281" y="55841"/>
                      <a:pt x="176829" y="63637"/>
                    </a:cubicBezTo>
                    <a:lnTo>
                      <a:pt x="109512" y="102729"/>
                    </a:lnTo>
                    <a:cubicBezTo>
                      <a:pt x="96060" y="110525"/>
                      <a:pt x="78481" y="113067"/>
                      <a:pt x="70342" y="108378"/>
                    </a:cubicBezTo>
                    <a:cubicBezTo>
                      <a:pt x="62202" y="103689"/>
                      <a:pt x="44624" y="93408"/>
                      <a:pt x="31172" y="85612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407" y="5847"/>
                    </a:lnTo>
                    <a:cubicBezTo>
                      <a:pt x="90859" y="-1949"/>
                      <a:pt x="112846" y="-1949"/>
                      <a:pt x="126242" y="5847"/>
                    </a:cubicBezTo>
                    <a:lnTo>
                      <a:pt x="176829" y="35222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AC32F012-EC33-E049-903C-689D7B9AD75D}"/>
                  </a:ext>
                </a:extLst>
              </p:cNvPr>
              <p:cNvSpPr/>
              <p:nvPr/>
            </p:nvSpPr>
            <p:spPr>
              <a:xfrm>
                <a:off x="8642060" y="4344859"/>
                <a:ext cx="186805" cy="111291"/>
              </a:xfrm>
              <a:custGeom>
                <a:avLst/>
                <a:gdLst>
                  <a:gd name="connsiteX0" fmla="*/ 176716 w 186805"/>
                  <a:gd name="connsiteY0" fmla="*/ 35278 h 111291"/>
                  <a:gd name="connsiteX1" fmla="*/ 176716 w 186805"/>
                  <a:gd name="connsiteY1" fmla="*/ 63694 h 111291"/>
                  <a:gd name="connsiteX2" fmla="*/ 109511 w 186805"/>
                  <a:gd name="connsiteY2" fmla="*/ 102729 h 111291"/>
                  <a:gd name="connsiteX3" fmla="*/ 72207 w 186805"/>
                  <a:gd name="connsiteY3" fmla="*/ 109451 h 111291"/>
                  <a:gd name="connsiteX4" fmla="*/ 34902 w 186805"/>
                  <a:gd name="connsiteY4" fmla="*/ 87758 h 111291"/>
                  <a:gd name="connsiteX5" fmla="*/ 10089 w 186805"/>
                  <a:gd name="connsiteY5" fmla="*/ 73297 h 111291"/>
                  <a:gd name="connsiteX6" fmla="*/ 10089 w 186805"/>
                  <a:gd name="connsiteY6" fmla="*/ 44882 h 111291"/>
                  <a:gd name="connsiteX7" fmla="*/ 77294 w 186805"/>
                  <a:gd name="connsiteY7" fmla="*/ 5847 h 111291"/>
                  <a:gd name="connsiteX8" fmla="*/ 126129 w 186805"/>
                  <a:gd name="connsiteY8" fmla="*/ 5847 h 111291"/>
                  <a:gd name="connsiteX9" fmla="*/ 176716 w 186805"/>
                  <a:gd name="connsiteY9" fmla="*/ 35278 h 111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6805" h="111291">
                    <a:moveTo>
                      <a:pt x="176716" y="35278"/>
                    </a:moveTo>
                    <a:cubicBezTo>
                      <a:pt x="190168" y="43074"/>
                      <a:pt x="190168" y="55898"/>
                      <a:pt x="176716" y="63694"/>
                    </a:cubicBezTo>
                    <a:lnTo>
                      <a:pt x="109511" y="102729"/>
                    </a:lnTo>
                    <a:cubicBezTo>
                      <a:pt x="96059" y="110524"/>
                      <a:pt x="79272" y="113575"/>
                      <a:pt x="72207" y="109451"/>
                    </a:cubicBezTo>
                    <a:cubicBezTo>
                      <a:pt x="65142" y="105327"/>
                      <a:pt x="48355" y="95611"/>
                      <a:pt x="34902" y="87758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6716" y="35278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E8736D6D-D217-964D-B363-B01107313F90}"/>
                  </a:ext>
                </a:extLst>
              </p:cNvPr>
              <p:cNvSpPr/>
              <p:nvPr/>
            </p:nvSpPr>
            <p:spPr>
              <a:xfrm>
                <a:off x="8772287" y="4420557"/>
                <a:ext cx="396275" cy="238815"/>
              </a:xfrm>
              <a:custGeom>
                <a:avLst/>
                <a:gdLst>
                  <a:gd name="connsiteX0" fmla="*/ 386186 w 396275"/>
                  <a:gd name="connsiteY0" fmla="*/ 157130 h 238815"/>
                  <a:gd name="connsiteX1" fmla="*/ 386186 w 396275"/>
                  <a:gd name="connsiteY1" fmla="*/ 185545 h 238815"/>
                  <a:gd name="connsiteX2" fmla="*/ 318925 w 396275"/>
                  <a:gd name="connsiteY2" fmla="*/ 224636 h 238815"/>
                  <a:gd name="connsiteX3" fmla="*/ 294451 w 396275"/>
                  <a:gd name="connsiteY3" fmla="*/ 238815 h 238815"/>
                  <a:gd name="connsiteX4" fmla="*/ 269977 w 396275"/>
                  <a:gd name="connsiteY4" fmla="*/ 224580 h 238815"/>
                  <a:gd name="connsiteX5" fmla="*/ 104367 w 396275"/>
                  <a:gd name="connsiteY5" fmla="*/ 128206 h 238815"/>
                  <a:gd name="connsiteX6" fmla="*/ 55532 w 396275"/>
                  <a:gd name="connsiteY6" fmla="*/ 99791 h 238815"/>
                  <a:gd name="connsiteX7" fmla="*/ 10089 w 396275"/>
                  <a:gd name="connsiteY7" fmla="*/ 73354 h 238815"/>
                  <a:gd name="connsiteX8" fmla="*/ 10089 w 396275"/>
                  <a:gd name="connsiteY8" fmla="*/ 44938 h 238815"/>
                  <a:gd name="connsiteX9" fmla="*/ 77406 w 396275"/>
                  <a:gd name="connsiteY9" fmla="*/ 5847 h 238815"/>
                  <a:gd name="connsiteX10" fmla="*/ 126241 w 396275"/>
                  <a:gd name="connsiteY10" fmla="*/ 5847 h 238815"/>
                  <a:gd name="connsiteX11" fmla="*/ 386186 w 396275"/>
                  <a:gd name="connsiteY11" fmla="*/ 157130 h 238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96275" h="238815">
                    <a:moveTo>
                      <a:pt x="386186" y="157130"/>
                    </a:moveTo>
                    <a:cubicBezTo>
                      <a:pt x="399638" y="164925"/>
                      <a:pt x="399638" y="177749"/>
                      <a:pt x="386186" y="185545"/>
                    </a:cubicBezTo>
                    <a:lnTo>
                      <a:pt x="318925" y="224636"/>
                    </a:lnTo>
                    <a:cubicBezTo>
                      <a:pt x="305473" y="232432"/>
                      <a:pt x="294507" y="238815"/>
                      <a:pt x="294451" y="238815"/>
                    </a:cubicBezTo>
                    <a:cubicBezTo>
                      <a:pt x="294394" y="238815"/>
                      <a:pt x="283429" y="232432"/>
                      <a:pt x="269977" y="224580"/>
                    </a:cubicBezTo>
                    <a:lnTo>
                      <a:pt x="104367" y="128206"/>
                    </a:lnTo>
                    <a:cubicBezTo>
                      <a:pt x="90915" y="120411"/>
                      <a:pt x="68928" y="107587"/>
                      <a:pt x="55532" y="99791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406" y="5847"/>
                    </a:lnTo>
                    <a:cubicBezTo>
                      <a:pt x="90859" y="-1949"/>
                      <a:pt x="112846" y="-1949"/>
                      <a:pt x="126241" y="5847"/>
                    </a:cubicBezTo>
                    <a:lnTo>
                      <a:pt x="386186" y="157130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5140A884-6DA9-3648-B204-AE5120DCE875}"/>
                  </a:ext>
                </a:extLst>
              </p:cNvPr>
              <p:cNvSpPr/>
              <p:nvPr/>
            </p:nvSpPr>
            <p:spPr>
              <a:xfrm>
                <a:off x="7177236" y="3492806"/>
                <a:ext cx="407184" cy="236696"/>
              </a:xfrm>
              <a:custGeom>
                <a:avLst/>
                <a:gdLst>
                  <a:gd name="connsiteX0" fmla="*/ 397096 w 407184"/>
                  <a:gd name="connsiteY0" fmla="*/ 163344 h 236696"/>
                  <a:gd name="connsiteX1" fmla="*/ 397096 w 407184"/>
                  <a:gd name="connsiteY1" fmla="*/ 191758 h 236696"/>
                  <a:gd name="connsiteX2" fmla="*/ 329834 w 407184"/>
                  <a:gd name="connsiteY2" fmla="*/ 230850 h 236696"/>
                  <a:gd name="connsiteX3" fmla="*/ 280943 w 407184"/>
                  <a:gd name="connsiteY3" fmla="*/ 230850 h 236696"/>
                  <a:gd name="connsiteX4" fmla="*/ 256695 w 407184"/>
                  <a:gd name="connsiteY4" fmla="*/ 216784 h 236696"/>
                  <a:gd name="connsiteX5" fmla="*/ 217977 w 407184"/>
                  <a:gd name="connsiteY5" fmla="*/ 194244 h 236696"/>
                  <a:gd name="connsiteX6" fmla="*/ 179260 w 407184"/>
                  <a:gd name="connsiteY6" fmla="*/ 171704 h 236696"/>
                  <a:gd name="connsiteX7" fmla="*/ 131442 w 407184"/>
                  <a:gd name="connsiteY7" fmla="*/ 143911 h 236696"/>
                  <a:gd name="connsiteX8" fmla="*/ 91311 w 407184"/>
                  <a:gd name="connsiteY8" fmla="*/ 120580 h 236696"/>
                  <a:gd name="connsiteX9" fmla="*/ 51181 w 407184"/>
                  <a:gd name="connsiteY9" fmla="*/ 97249 h 236696"/>
                  <a:gd name="connsiteX10" fmla="*/ 10089 w 407184"/>
                  <a:gd name="connsiteY10" fmla="*/ 73354 h 236696"/>
                  <a:gd name="connsiteX11" fmla="*/ 10089 w 407184"/>
                  <a:gd name="connsiteY11" fmla="*/ 44938 h 236696"/>
                  <a:gd name="connsiteX12" fmla="*/ 77407 w 407184"/>
                  <a:gd name="connsiteY12" fmla="*/ 5847 h 236696"/>
                  <a:gd name="connsiteX13" fmla="*/ 126299 w 407184"/>
                  <a:gd name="connsiteY13" fmla="*/ 5847 h 236696"/>
                  <a:gd name="connsiteX14" fmla="*/ 167390 w 407184"/>
                  <a:gd name="connsiteY14" fmla="*/ 29742 h 236696"/>
                  <a:gd name="connsiteX15" fmla="*/ 207521 w 407184"/>
                  <a:gd name="connsiteY15" fmla="*/ 53073 h 236696"/>
                  <a:gd name="connsiteX16" fmla="*/ 247651 w 407184"/>
                  <a:gd name="connsiteY16" fmla="*/ 76404 h 236696"/>
                  <a:gd name="connsiteX17" fmla="*/ 295413 w 407184"/>
                  <a:gd name="connsiteY17" fmla="*/ 104197 h 236696"/>
                  <a:gd name="connsiteX18" fmla="*/ 334130 w 407184"/>
                  <a:gd name="connsiteY18" fmla="*/ 126737 h 236696"/>
                  <a:gd name="connsiteX19" fmla="*/ 372848 w 407184"/>
                  <a:gd name="connsiteY19" fmla="*/ 149277 h 236696"/>
                  <a:gd name="connsiteX20" fmla="*/ 397096 w 407184"/>
                  <a:gd name="connsiteY20" fmla="*/ 163344 h 236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07184" h="236696">
                    <a:moveTo>
                      <a:pt x="397096" y="163344"/>
                    </a:moveTo>
                    <a:cubicBezTo>
                      <a:pt x="410548" y="171139"/>
                      <a:pt x="410548" y="183963"/>
                      <a:pt x="397096" y="191758"/>
                    </a:cubicBezTo>
                    <a:lnTo>
                      <a:pt x="329834" y="230850"/>
                    </a:lnTo>
                    <a:cubicBezTo>
                      <a:pt x="316382" y="238646"/>
                      <a:pt x="294395" y="238646"/>
                      <a:pt x="280943" y="230850"/>
                    </a:cubicBezTo>
                    <a:lnTo>
                      <a:pt x="256695" y="216784"/>
                    </a:lnTo>
                    <a:cubicBezTo>
                      <a:pt x="243242" y="208988"/>
                      <a:pt x="225834" y="198820"/>
                      <a:pt x="217977" y="194244"/>
                    </a:cubicBezTo>
                    <a:cubicBezTo>
                      <a:pt x="210121" y="189668"/>
                      <a:pt x="192712" y="179500"/>
                      <a:pt x="179260" y="171704"/>
                    </a:cubicBezTo>
                    <a:lnTo>
                      <a:pt x="131442" y="143911"/>
                    </a:lnTo>
                    <a:cubicBezTo>
                      <a:pt x="117990" y="136115"/>
                      <a:pt x="99959" y="125608"/>
                      <a:pt x="91311" y="120580"/>
                    </a:cubicBezTo>
                    <a:cubicBezTo>
                      <a:pt x="82664" y="115552"/>
                      <a:pt x="64633" y="105045"/>
                      <a:pt x="51181" y="97249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407" y="5847"/>
                    </a:lnTo>
                    <a:cubicBezTo>
                      <a:pt x="90859" y="-1949"/>
                      <a:pt x="112846" y="-1949"/>
                      <a:pt x="126299" y="5847"/>
                    </a:cubicBezTo>
                    <a:lnTo>
                      <a:pt x="167390" y="29742"/>
                    </a:lnTo>
                    <a:cubicBezTo>
                      <a:pt x="180843" y="37538"/>
                      <a:pt x="198873" y="48045"/>
                      <a:pt x="207521" y="53073"/>
                    </a:cubicBezTo>
                    <a:cubicBezTo>
                      <a:pt x="216169" y="58101"/>
                      <a:pt x="234199" y="68608"/>
                      <a:pt x="247651" y="76404"/>
                    </a:cubicBezTo>
                    <a:lnTo>
                      <a:pt x="295413" y="104197"/>
                    </a:lnTo>
                    <a:cubicBezTo>
                      <a:pt x="308864" y="111993"/>
                      <a:pt x="326274" y="122161"/>
                      <a:pt x="334130" y="126737"/>
                    </a:cubicBezTo>
                    <a:cubicBezTo>
                      <a:pt x="341987" y="131313"/>
                      <a:pt x="359395" y="141482"/>
                      <a:pt x="372848" y="149277"/>
                    </a:cubicBezTo>
                    <a:lnTo>
                      <a:pt x="397096" y="16334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DFBA9DCD-13C6-FB4E-850A-8AA85711487F}"/>
                  </a:ext>
                </a:extLst>
              </p:cNvPr>
              <p:cNvSpPr/>
              <p:nvPr/>
            </p:nvSpPr>
            <p:spPr>
              <a:xfrm>
                <a:off x="9281437" y="4200694"/>
                <a:ext cx="330879" cy="192408"/>
              </a:xfrm>
              <a:custGeom>
                <a:avLst/>
                <a:gdLst>
                  <a:gd name="connsiteX0" fmla="*/ 320790 w 330879"/>
                  <a:gd name="connsiteY0" fmla="*/ 119111 h 192408"/>
                  <a:gd name="connsiteX1" fmla="*/ 320790 w 330879"/>
                  <a:gd name="connsiteY1" fmla="*/ 147526 h 192408"/>
                  <a:gd name="connsiteX2" fmla="*/ 253586 w 330879"/>
                  <a:gd name="connsiteY2" fmla="*/ 186561 h 192408"/>
                  <a:gd name="connsiteX3" fmla="*/ 204751 w 330879"/>
                  <a:gd name="connsiteY3" fmla="*/ 186561 h 192408"/>
                  <a:gd name="connsiteX4" fmla="*/ 10089 w 330879"/>
                  <a:gd name="connsiteY4" fmla="*/ 73354 h 192408"/>
                  <a:gd name="connsiteX5" fmla="*/ 10089 w 330879"/>
                  <a:gd name="connsiteY5" fmla="*/ 44938 h 192408"/>
                  <a:gd name="connsiteX6" fmla="*/ 77350 w 330879"/>
                  <a:gd name="connsiteY6" fmla="*/ 5847 h 192408"/>
                  <a:gd name="connsiteX7" fmla="*/ 126186 w 330879"/>
                  <a:gd name="connsiteY7" fmla="*/ 5847 h 192408"/>
                  <a:gd name="connsiteX8" fmla="*/ 320790 w 330879"/>
                  <a:gd name="connsiteY8" fmla="*/ 119111 h 192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0879" h="192408">
                    <a:moveTo>
                      <a:pt x="320790" y="119111"/>
                    </a:moveTo>
                    <a:cubicBezTo>
                      <a:pt x="334243" y="126907"/>
                      <a:pt x="334243" y="139730"/>
                      <a:pt x="320790" y="147526"/>
                    </a:cubicBezTo>
                    <a:lnTo>
                      <a:pt x="253586" y="186561"/>
                    </a:lnTo>
                    <a:cubicBezTo>
                      <a:pt x="240134" y="194357"/>
                      <a:pt x="218147" y="194357"/>
                      <a:pt x="204751" y="186561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350" y="5847"/>
                    </a:lnTo>
                    <a:cubicBezTo>
                      <a:pt x="90803" y="-1949"/>
                      <a:pt x="112790" y="-1949"/>
                      <a:pt x="126186" y="5847"/>
                    </a:cubicBezTo>
                    <a:lnTo>
                      <a:pt x="320790" y="119111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403A8B17-9FC9-9446-9399-3F91157F9FF4}"/>
                  </a:ext>
                </a:extLst>
              </p:cNvPr>
              <p:cNvSpPr/>
              <p:nvPr/>
            </p:nvSpPr>
            <p:spPr>
              <a:xfrm>
                <a:off x="9150136" y="4124325"/>
                <a:ext cx="185843" cy="108060"/>
              </a:xfrm>
              <a:custGeom>
                <a:avLst/>
                <a:gdLst>
                  <a:gd name="connsiteX0" fmla="*/ 175755 w 185843"/>
                  <a:gd name="connsiteY0" fmla="*/ 34763 h 108060"/>
                  <a:gd name="connsiteX1" fmla="*/ 175755 w 185843"/>
                  <a:gd name="connsiteY1" fmla="*/ 63178 h 108060"/>
                  <a:gd name="connsiteX2" fmla="*/ 108551 w 185843"/>
                  <a:gd name="connsiteY2" fmla="*/ 102213 h 108060"/>
                  <a:gd name="connsiteX3" fmla="*/ 59716 w 185843"/>
                  <a:gd name="connsiteY3" fmla="*/ 102213 h 108060"/>
                  <a:gd name="connsiteX4" fmla="*/ 10089 w 185843"/>
                  <a:gd name="connsiteY4" fmla="*/ 73347 h 108060"/>
                  <a:gd name="connsiteX5" fmla="*/ 10089 w 185843"/>
                  <a:gd name="connsiteY5" fmla="*/ 44931 h 108060"/>
                  <a:gd name="connsiteX6" fmla="*/ 77350 w 185843"/>
                  <a:gd name="connsiteY6" fmla="*/ 5840 h 108060"/>
                  <a:gd name="connsiteX7" fmla="*/ 126186 w 185843"/>
                  <a:gd name="connsiteY7" fmla="*/ 5896 h 108060"/>
                  <a:gd name="connsiteX8" fmla="*/ 175755 w 185843"/>
                  <a:gd name="connsiteY8" fmla="*/ 34763 h 108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843" h="108060">
                    <a:moveTo>
                      <a:pt x="175755" y="34763"/>
                    </a:moveTo>
                    <a:cubicBezTo>
                      <a:pt x="189207" y="42559"/>
                      <a:pt x="189207" y="55382"/>
                      <a:pt x="175755" y="63178"/>
                    </a:cubicBezTo>
                    <a:lnTo>
                      <a:pt x="108551" y="102213"/>
                    </a:lnTo>
                    <a:cubicBezTo>
                      <a:pt x="95098" y="110009"/>
                      <a:pt x="73111" y="110009"/>
                      <a:pt x="59716" y="102213"/>
                    </a:cubicBezTo>
                    <a:lnTo>
                      <a:pt x="10089" y="73347"/>
                    </a:lnTo>
                    <a:cubicBezTo>
                      <a:pt x="-3363" y="65551"/>
                      <a:pt x="-3363" y="52727"/>
                      <a:pt x="10089" y="44931"/>
                    </a:cubicBezTo>
                    <a:lnTo>
                      <a:pt x="77350" y="5840"/>
                    </a:lnTo>
                    <a:cubicBezTo>
                      <a:pt x="90803" y="-1956"/>
                      <a:pt x="112790" y="-1956"/>
                      <a:pt x="126186" y="5896"/>
                    </a:cubicBezTo>
                    <a:lnTo>
                      <a:pt x="175755" y="34763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E54E2E6F-D64F-7049-945C-78A5EDC1A366}"/>
                  </a:ext>
                </a:extLst>
              </p:cNvPr>
              <p:cNvSpPr/>
              <p:nvPr/>
            </p:nvSpPr>
            <p:spPr>
              <a:xfrm>
                <a:off x="9023075" y="4050428"/>
                <a:ext cx="185787" cy="108010"/>
              </a:xfrm>
              <a:custGeom>
                <a:avLst/>
                <a:gdLst>
                  <a:gd name="connsiteX0" fmla="*/ 175698 w 185787"/>
                  <a:gd name="connsiteY0" fmla="*/ 34714 h 108010"/>
                  <a:gd name="connsiteX1" fmla="*/ 175698 w 185787"/>
                  <a:gd name="connsiteY1" fmla="*/ 63129 h 108010"/>
                  <a:gd name="connsiteX2" fmla="*/ 108494 w 185787"/>
                  <a:gd name="connsiteY2" fmla="*/ 102164 h 108010"/>
                  <a:gd name="connsiteX3" fmla="*/ 59659 w 185787"/>
                  <a:gd name="connsiteY3" fmla="*/ 102164 h 108010"/>
                  <a:gd name="connsiteX4" fmla="*/ 10089 w 185787"/>
                  <a:gd name="connsiteY4" fmla="*/ 73297 h 108010"/>
                  <a:gd name="connsiteX5" fmla="*/ 10089 w 185787"/>
                  <a:gd name="connsiteY5" fmla="*/ 44882 h 108010"/>
                  <a:gd name="connsiteX6" fmla="*/ 77294 w 185787"/>
                  <a:gd name="connsiteY6" fmla="*/ 5847 h 108010"/>
                  <a:gd name="connsiteX7" fmla="*/ 126129 w 185787"/>
                  <a:gd name="connsiteY7" fmla="*/ 5847 h 108010"/>
                  <a:gd name="connsiteX8" fmla="*/ 175698 w 185787"/>
                  <a:gd name="connsiteY8" fmla="*/ 34714 h 108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787" h="108010">
                    <a:moveTo>
                      <a:pt x="175698" y="34714"/>
                    </a:moveTo>
                    <a:cubicBezTo>
                      <a:pt x="189150" y="42510"/>
                      <a:pt x="189150" y="55333"/>
                      <a:pt x="175698" y="63129"/>
                    </a:cubicBezTo>
                    <a:lnTo>
                      <a:pt x="108494" y="102164"/>
                    </a:lnTo>
                    <a:cubicBezTo>
                      <a:pt x="95042" y="109960"/>
                      <a:pt x="73055" y="109960"/>
                      <a:pt x="59659" y="102164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5698" y="3471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D1577664-4A70-D040-B2A5-558A7240D22D}"/>
                  </a:ext>
                </a:extLst>
              </p:cNvPr>
              <p:cNvSpPr/>
              <p:nvPr/>
            </p:nvSpPr>
            <p:spPr>
              <a:xfrm>
                <a:off x="8892566" y="3974504"/>
                <a:ext cx="185787" cy="108010"/>
              </a:xfrm>
              <a:custGeom>
                <a:avLst/>
                <a:gdLst>
                  <a:gd name="connsiteX0" fmla="*/ 175698 w 185787"/>
                  <a:gd name="connsiteY0" fmla="*/ 34657 h 108010"/>
                  <a:gd name="connsiteX1" fmla="*/ 175698 w 185787"/>
                  <a:gd name="connsiteY1" fmla="*/ 63072 h 108010"/>
                  <a:gd name="connsiteX2" fmla="*/ 108493 w 185787"/>
                  <a:gd name="connsiteY2" fmla="*/ 102164 h 108010"/>
                  <a:gd name="connsiteX3" fmla="*/ 59658 w 185787"/>
                  <a:gd name="connsiteY3" fmla="*/ 102164 h 108010"/>
                  <a:gd name="connsiteX4" fmla="*/ 10089 w 185787"/>
                  <a:gd name="connsiteY4" fmla="*/ 73297 h 108010"/>
                  <a:gd name="connsiteX5" fmla="*/ 10089 w 185787"/>
                  <a:gd name="connsiteY5" fmla="*/ 44882 h 108010"/>
                  <a:gd name="connsiteX6" fmla="*/ 77293 w 185787"/>
                  <a:gd name="connsiteY6" fmla="*/ 5847 h 108010"/>
                  <a:gd name="connsiteX7" fmla="*/ 126128 w 185787"/>
                  <a:gd name="connsiteY7" fmla="*/ 5847 h 108010"/>
                  <a:gd name="connsiteX8" fmla="*/ 175698 w 185787"/>
                  <a:gd name="connsiteY8" fmla="*/ 34657 h 108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787" h="108010">
                    <a:moveTo>
                      <a:pt x="175698" y="34657"/>
                    </a:moveTo>
                    <a:cubicBezTo>
                      <a:pt x="189150" y="42453"/>
                      <a:pt x="189150" y="55276"/>
                      <a:pt x="175698" y="63072"/>
                    </a:cubicBezTo>
                    <a:lnTo>
                      <a:pt x="108493" y="102164"/>
                    </a:lnTo>
                    <a:cubicBezTo>
                      <a:pt x="95041" y="109960"/>
                      <a:pt x="73054" y="109960"/>
                      <a:pt x="59658" y="102164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3" y="5847"/>
                    </a:lnTo>
                    <a:cubicBezTo>
                      <a:pt x="90745" y="-1949"/>
                      <a:pt x="112733" y="-1949"/>
                      <a:pt x="126128" y="5847"/>
                    </a:cubicBezTo>
                    <a:lnTo>
                      <a:pt x="175698" y="3465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4DD023EC-10FC-0D4E-A6FE-232856A0982D}"/>
                  </a:ext>
                </a:extLst>
              </p:cNvPr>
              <p:cNvSpPr/>
              <p:nvPr/>
            </p:nvSpPr>
            <p:spPr>
              <a:xfrm>
                <a:off x="8763300" y="3899315"/>
                <a:ext cx="185900" cy="116399"/>
              </a:xfrm>
              <a:custGeom>
                <a:avLst/>
                <a:gdLst>
                  <a:gd name="connsiteX0" fmla="*/ 175812 w 185900"/>
                  <a:gd name="connsiteY0" fmla="*/ 34770 h 116399"/>
                  <a:gd name="connsiteX1" fmla="*/ 175812 w 185900"/>
                  <a:gd name="connsiteY1" fmla="*/ 63185 h 116399"/>
                  <a:gd name="connsiteX2" fmla="*/ 108607 w 185900"/>
                  <a:gd name="connsiteY2" fmla="*/ 102220 h 116399"/>
                  <a:gd name="connsiteX3" fmla="*/ 84133 w 185900"/>
                  <a:gd name="connsiteY3" fmla="*/ 116400 h 116399"/>
                  <a:gd name="connsiteX4" fmla="*/ 59659 w 185900"/>
                  <a:gd name="connsiteY4" fmla="*/ 102164 h 116399"/>
                  <a:gd name="connsiteX5" fmla="*/ 10089 w 185900"/>
                  <a:gd name="connsiteY5" fmla="*/ 73297 h 116399"/>
                  <a:gd name="connsiteX6" fmla="*/ 10089 w 185900"/>
                  <a:gd name="connsiteY6" fmla="*/ 44882 h 116399"/>
                  <a:gd name="connsiteX7" fmla="*/ 77293 w 185900"/>
                  <a:gd name="connsiteY7" fmla="*/ 5847 h 116399"/>
                  <a:gd name="connsiteX8" fmla="*/ 126185 w 185900"/>
                  <a:gd name="connsiteY8" fmla="*/ 5847 h 116399"/>
                  <a:gd name="connsiteX9" fmla="*/ 175812 w 185900"/>
                  <a:gd name="connsiteY9" fmla="*/ 34770 h 116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900" h="116399">
                    <a:moveTo>
                      <a:pt x="175812" y="34770"/>
                    </a:moveTo>
                    <a:cubicBezTo>
                      <a:pt x="189264" y="42566"/>
                      <a:pt x="189264" y="55389"/>
                      <a:pt x="175812" y="63185"/>
                    </a:cubicBezTo>
                    <a:lnTo>
                      <a:pt x="108607" y="102220"/>
                    </a:lnTo>
                    <a:cubicBezTo>
                      <a:pt x="95155" y="110016"/>
                      <a:pt x="84190" y="116400"/>
                      <a:pt x="84133" y="116400"/>
                    </a:cubicBezTo>
                    <a:cubicBezTo>
                      <a:pt x="84076" y="116400"/>
                      <a:pt x="73111" y="110016"/>
                      <a:pt x="59659" y="102164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3" y="5847"/>
                    </a:lnTo>
                    <a:cubicBezTo>
                      <a:pt x="90746" y="-1949"/>
                      <a:pt x="112733" y="-1949"/>
                      <a:pt x="126185" y="5847"/>
                    </a:cubicBezTo>
                    <a:lnTo>
                      <a:pt x="175812" y="34770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8BE5BD31-F600-6A49-9905-9F4A3822F78F}"/>
                  </a:ext>
                </a:extLst>
              </p:cNvPr>
              <p:cNvSpPr/>
              <p:nvPr/>
            </p:nvSpPr>
            <p:spPr>
              <a:xfrm>
                <a:off x="8634204" y="3824182"/>
                <a:ext cx="185844" cy="108010"/>
              </a:xfrm>
              <a:custGeom>
                <a:avLst/>
                <a:gdLst>
                  <a:gd name="connsiteX0" fmla="*/ 175755 w 185844"/>
                  <a:gd name="connsiteY0" fmla="*/ 34714 h 108010"/>
                  <a:gd name="connsiteX1" fmla="*/ 175755 w 185844"/>
                  <a:gd name="connsiteY1" fmla="*/ 63129 h 108010"/>
                  <a:gd name="connsiteX2" fmla="*/ 108551 w 185844"/>
                  <a:gd name="connsiteY2" fmla="*/ 102164 h 108010"/>
                  <a:gd name="connsiteX3" fmla="*/ 59716 w 185844"/>
                  <a:gd name="connsiteY3" fmla="*/ 102164 h 108010"/>
                  <a:gd name="connsiteX4" fmla="*/ 10089 w 185844"/>
                  <a:gd name="connsiteY4" fmla="*/ 73297 h 108010"/>
                  <a:gd name="connsiteX5" fmla="*/ 10089 w 185844"/>
                  <a:gd name="connsiteY5" fmla="*/ 44882 h 108010"/>
                  <a:gd name="connsiteX6" fmla="*/ 77294 w 185844"/>
                  <a:gd name="connsiteY6" fmla="*/ 5847 h 108010"/>
                  <a:gd name="connsiteX7" fmla="*/ 126129 w 185844"/>
                  <a:gd name="connsiteY7" fmla="*/ 5847 h 108010"/>
                  <a:gd name="connsiteX8" fmla="*/ 175755 w 185844"/>
                  <a:gd name="connsiteY8" fmla="*/ 34714 h 108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844" h="108010">
                    <a:moveTo>
                      <a:pt x="175755" y="34714"/>
                    </a:moveTo>
                    <a:cubicBezTo>
                      <a:pt x="189208" y="42509"/>
                      <a:pt x="189208" y="55333"/>
                      <a:pt x="175755" y="63129"/>
                    </a:cubicBezTo>
                    <a:lnTo>
                      <a:pt x="108551" y="102164"/>
                    </a:lnTo>
                    <a:cubicBezTo>
                      <a:pt x="95098" y="109960"/>
                      <a:pt x="73111" y="109960"/>
                      <a:pt x="59716" y="102164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5755" y="3471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4CD8ABC4-6781-B34E-A61E-49A4A3E7AC75}"/>
                  </a:ext>
                </a:extLst>
              </p:cNvPr>
              <p:cNvSpPr/>
              <p:nvPr/>
            </p:nvSpPr>
            <p:spPr>
              <a:xfrm>
                <a:off x="8507707" y="3750687"/>
                <a:ext cx="185844" cy="108010"/>
              </a:xfrm>
              <a:custGeom>
                <a:avLst/>
                <a:gdLst>
                  <a:gd name="connsiteX0" fmla="*/ 175755 w 185844"/>
                  <a:gd name="connsiteY0" fmla="*/ 34657 h 108010"/>
                  <a:gd name="connsiteX1" fmla="*/ 175755 w 185844"/>
                  <a:gd name="connsiteY1" fmla="*/ 63072 h 108010"/>
                  <a:gd name="connsiteX2" fmla="*/ 108494 w 185844"/>
                  <a:gd name="connsiteY2" fmla="*/ 102164 h 108010"/>
                  <a:gd name="connsiteX3" fmla="*/ 59659 w 185844"/>
                  <a:gd name="connsiteY3" fmla="*/ 102164 h 108010"/>
                  <a:gd name="connsiteX4" fmla="*/ 10089 w 185844"/>
                  <a:gd name="connsiteY4" fmla="*/ 73297 h 108010"/>
                  <a:gd name="connsiteX5" fmla="*/ 10089 w 185844"/>
                  <a:gd name="connsiteY5" fmla="*/ 44882 h 108010"/>
                  <a:gd name="connsiteX6" fmla="*/ 77294 w 185844"/>
                  <a:gd name="connsiteY6" fmla="*/ 5847 h 108010"/>
                  <a:gd name="connsiteX7" fmla="*/ 126129 w 185844"/>
                  <a:gd name="connsiteY7" fmla="*/ 5847 h 108010"/>
                  <a:gd name="connsiteX8" fmla="*/ 175755 w 185844"/>
                  <a:gd name="connsiteY8" fmla="*/ 34657 h 108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844" h="108010">
                    <a:moveTo>
                      <a:pt x="175755" y="34657"/>
                    </a:moveTo>
                    <a:cubicBezTo>
                      <a:pt x="189208" y="42453"/>
                      <a:pt x="189208" y="55276"/>
                      <a:pt x="175755" y="63072"/>
                    </a:cubicBezTo>
                    <a:lnTo>
                      <a:pt x="108494" y="102164"/>
                    </a:lnTo>
                    <a:cubicBezTo>
                      <a:pt x="95042" y="109960"/>
                      <a:pt x="73055" y="109960"/>
                      <a:pt x="59659" y="102164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5755" y="3465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1C3FB310-FC0B-7241-A4D7-57E89832986B}"/>
                  </a:ext>
                </a:extLst>
              </p:cNvPr>
              <p:cNvSpPr/>
              <p:nvPr/>
            </p:nvSpPr>
            <p:spPr>
              <a:xfrm>
                <a:off x="8380929" y="3676854"/>
                <a:ext cx="185843" cy="116342"/>
              </a:xfrm>
              <a:custGeom>
                <a:avLst/>
                <a:gdLst>
                  <a:gd name="connsiteX0" fmla="*/ 175755 w 185843"/>
                  <a:gd name="connsiteY0" fmla="*/ 34714 h 116342"/>
                  <a:gd name="connsiteX1" fmla="*/ 175755 w 185843"/>
                  <a:gd name="connsiteY1" fmla="*/ 63128 h 116342"/>
                  <a:gd name="connsiteX2" fmla="*/ 108550 w 185843"/>
                  <a:gd name="connsiteY2" fmla="*/ 102164 h 116342"/>
                  <a:gd name="connsiteX3" fmla="*/ 84076 w 185843"/>
                  <a:gd name="connsiteY3" fmla="*/ 116343 h 116342"/>
                  <a:gd name="connsiteX4" fmla="*/ 59603 w 185843"/>
                  <a:gd name="connsiteY4" fmla="*/ 102107 h 116342"/>
                  <a:gd name="connsiteX5" fmla="*/ 10089 w 185843"/>
                  <a:gd name="connsiteY5" fmla="*/ 73297 h 116342"/>
                  <a:gd name="connsiteX6" fmla="*/ 10089 w 185843"/>
                  <a:gd name="connsiteY6" fmla="*/ 44882 h 116342"/>
                  <a:gd name="connsiteX7" fmla="*/ 77294 w 185843"/>
                  <a:gd name="connsiteY7" fmla="*/ 5847 h 116342"/>
                  <a:gd name="connsiteX8" fmla="*/ 126128 w 185843"/>
                  <a:gd name="connsiteY8" fmla="*/ 5847 h 116342"/>
                  <a:gd name="connsiteX9" fmla="*/ 175755 w 185843"/>
                  <a:gd name="connsiteY9" fmla="*/ 34714 h 116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843" h="116342">
                    <a:moveTo>
                      <a:pt x="175755" y="34714"/>
                    </a:moveTo>
                    <a:cubicBezTo>
                      <a:pt x="189207" y="42509"/>
                      <a:pt x="189207" y="55333"/>
                      <a:pt x="175755" y="63128"/>
                    </a:cubicBezTo>
                    <a:lnTo>
                      <a:pt x="108550" y="102164"/>
                    </a:lnTo>
                    <a:cubicBezTo>
                      <a:pt x="95098" y="109960"/>
                      <a:pt x="84076" y="116343"/>
                      <a:pt x="84076" y="116343"/>
                    </a:cubicBezTo>
                    <a:cubicBezTo>
                      <a:pt x="84076" y="116343"/>
                      <a:pt x="73055" y="109960"/>
                      <a:pt x="59603" y="102107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8" y="5847"/>
                    </a:cubicBezTo>
                    <a:lnTo>
                      <a:pt x="175755" y="3471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BAFEE88C-6D4A-4F40-9F80-E314ECE384CC}"/>
                  </a:ext>
                </a:extLst>
              </p:cNvPr>
              <p:cNvSpPr/>
              <p:nvPr/>
            </p:nvSpPr>
            <p:spPr>
              <a:xfrm>
                <a:off x="8254037" y="3603076"/>
                <a:ext cx="185901" cy="108067"/>
              </a:xfrm>
              <a:custGeom>
                <a:avLst/>
                <a:gdLst>
                  <a:gd name="connsiteX0" fmla="*/ 175812 w 185901"/>
                  <a:gd name="connsiteY0" fmla="*/ 34714 h 108067"/>
                  <a:gd name="connsiteX1" fmla="*/ 175812 w 185901"/>
                  <a:gd name="connsiteY1" fmla="*/ 63129 h 108067"/>
                  <a:gd name="connsiteX2" fmla="*/ 108551 w 185901"/>
                  <a:gd name="connsiteY2" fmla="*/ 102220 h 108067"/>
                  <a:gd name="connsiteX3" fmla="*/ 59716 w 185901"/>
                  <a:gd name="connsiteY3" fmla="*/ 102220 h 108067"/>
                  <a:gd name="connsiteX4" fmla="*/ 10089 w 185901"/>
                  <a:gd name="connsiteY4" fmla="*/ 73354 h 108067"/>
                  <a:gd name="connsiteX5" fmla="*/ 10089 w 185901"/>
                  <a:gd name="connsiteY5" fmla="*/ 44939 h 108067"/>
                  <a:gd name="connsiteX6" fmla="*/ 77350 w 185901"/>
                  <a:gd name="connsiteY6" fmla="*/ 5847 h 108067"/>
                  <a:gd name="connsiteX7" fmla="*/ 126186 w 185901"/>
                  <a:gd name="connsiteY7" fmla="*/ 5847 h 108067"/>
                  <a:gd name="connsiteX8" fmla="*/ 175812 w 185901"/>
                  <a:gd name="connsiteY8" fmla="*/ 34714 h 108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901" h="108067">
                    <a:moveTo>
                      <a:pt x="175812" y="34714"/>
                    </a:moveTo>
                    <a:cubicBezTo>
                      <a:pt x="189264" y="42510"/>
                      <a:pt x="189264" y="55333"/>
                      <a:pt x="175812" y="63129"/>
                    </a:cubicBezTo>
                    <a:lnTo>
                      <a:pt x="108551" y="102220"/>
                    </a:lnTo>
                    <a:cubicBezTo>
                      <a:pt x="95098" y="110016"/>
                      <a:pt x="73111" y="110016"/>
                      <a:pt x="59716" y="102220"/>
                    </a:cubicBezTo>
                    <a:lnTo>
                      <a:pt x="10089" y="73354"/>
                    </a:lnTo>
                    <a:cubicBezTo>
                      <a:pt x="-3363" y="65558"/>
                      <a:pt x="-3363" y="52735"/>
                      <a:pt x="10089" y="44939"/>
                    </a:cubicBezTo>
                    <a:lnTo>
                      <a:pt x="77350" y="5847"/>
                    </a:lnTo>
                    <a:cubicBezTo>
                      <a:pt x="90803" y="-1949"/>
                      <a:pt x="112790" y="-1949"/>
                      <a:pt x="126186" y="5847"/>
                    </a:cubicBezTo>
                    <a:lnTo>
                      <a:pt x="175812" y="3471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3C5559D3-2994-4344-85A9-4B0E2B0B89F0}"/>
                  </a:ext>
                </a:extLst>
              </p:cNvPr>
              <p:cNvSpPr/>
              <p:nvPr/>
            </p:nvSpPr>
            <p:spPr>
              <a:xfrm>
                <a:off x="8126071" y="3520233"/>
                <a:ext cx="185222" cy="116004"/>
              </a:xfrm>
              <a:custGeom>
                <a:avLst/>
                <a:gdLst>
                  <a:gd name="connsiteX0" fmla="*/ 175134 w 185222"/>
                  <a:gd name="connsiteY0" fmla="*/ 42707 h 116004"/>
                  <a:gd name="connsiteX1" fmla="*/ 175134 w 185222"/>
                  <a:gd name="connsiteY1" fmla="*/ 71122 h 116004"/>
                  <a:gd name="connsiteX2" fmla="*/ 107929 w 185222"/>
                  <a:gd name="connsiteY2" fmla="*/ 110157 h 116004"/>
                  <a:gd name="connsiteX3" fmla="*/ 59094 w 185222"/>
                  <a:gd name="connsiteY3" fmla="*/ 110157 h 116004"/>
                  <a:gd name="connsiteX4" fmla="*/ 10089 w 185222"/>
                  <a:gd name="connsiteY4" fmla="*/ 81629 h 116004"/>
                  <a:gd name="connsiteX5" fmla="*/ 10089 w 185222"/>
                  <a:gd name="connsiteY5" fmla="*/ 53214 h 116004"/>
                  <a:gd name="connsiteX6" fmla="*/ 77294 w 185222"/>
                  <a:gd name="connsiteY6" fmla="*/ 14179 h 116004"/>
                  <a:gd name="connsiteX7" fmla="*/ 101768 w 185222"/>
                  <a:gd name="connsiteY7" fmla="*/ 0 h 116004"/>
                  <a:gd name="connsiteX8" fmla="*/ 126242 w 185222"/>
                  <a:gd name="connsiteY8" fmla="*/ 14235 h 116004"/>
                  <a:gd name="connsiteX9" fmla="*/ 175134 w 185222"/>
                  <a:gd name="connsiteY9" fmla="*/ 42707 h 116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222" h="116004">
                    <a:moveTo>
                      <a:pt x="175134" y="42707"/>
                    </a:moveTo>
                    <a:cubicBezTo>
                      <a:pt x="188586" y="50503"/>
                      <a:pt x="188586" y="63326"/>
                      <a:pt x="175134" y="71122"/>
                    </a:cubicBezTo>
                    <a:lnTo>
                      <a:pt x="107929" y="110157"/>
                    </a:lnTo>
                    <a:cubicBezTo>
                      <a:pt x="94477" y="117953"/>
                      <a:pt x="72490" y="117953"/>
                      <a:pt x="59094" y="110157"/>
                    </a:cubicBezTo>
                    <a:lnTo>
                      <a:pt x="10089" y="81629"/>
                    </a:lnTo>
                    <a:cubicBezTo>
                      <a:pt x="-3363" y="73833"/>
                      <a:pt x="-3363" y="61010"/>
                      <a:pt x="10089" y="53214"/>
                    </a:cubicBezTo>
                    <a:lnTo>
                      <a:pt x="77294" y="14179"/>
                    </a:lnTo>
                    <a:cubicBezTo>
                      <a:pt x="90746" y="6384"/>
                      <a:pt x="101768" y="0"/>
                      <a:pt x="101768" y="0"/>
                    </a:cubicBezTo>
                    <a:cubicBezTo>
                      <a:pt x="101768" y="0"/>
                      <a:pt x="112790" y="6384"/>
                      <a:pt x="126242" y="14235"/>
                    </a:cubicBezTo>
                    <a:lnTo>
                      <a:pt x="175134" y="4270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BF4D73D3-58C3-F245-BC8F-4FDB4B1883C4}"/>
                  </a:ext>
                </a:extLst>
              </p:cNvPr>
              <p:cNvSpPr/>
              <p:nvPr/>
            </p:nvSpPr>
            <p:spPr>
              <a:xfrm>
                <a:off x="7999010" y="3454787"/>
                <a:ext cx="185901" cy="116399"/>
              </a:xfrm>
              <a:custGeom>
                <a:avLst/>
                <a:gdLst>
                  <a:gd name="connsiteX0" fmla="*/ 175812 w 185901"/>
                  <a:gd name="connsiteY0" fmla="*/ 34657 h 116399"/>
                  <a:gd name="connsiteX1" fmla="*/ 175812 w 185901"/>
                  <a:gd name="connsiteY1" fmla="*/ 63072 h 116399"/>
                  <a:gd name="connsiteX2" fmla="*/ 108607 w 185901"/>
                  <a:gd name="connsiteY2" fmla="*/ 102164 h 116399"/>
                  <a:gd name="connsiteX3" fmla="*/ 84133 w 185901"/>
                  <a:gd name="connsiteY3" fmla="*/ 116400 h 116399"/>
                  <a:gd name="connsiteX4" fmla="*/ 59659 w 185901"/>
                  <a:gd name="connsiteY4" fmla="*/ 102164 h 116399"/>
                  <a:gd name="connsiteX5" fmla="*/ 10089 w 185901"/>
                  <a:gd name="connsiteY5" fmla="*/ 73297 h 116399"/>
                  <a:gd name="connsiteX6" fmla="*/ 10089 w 185901"/>
                  <a:gd name="connsiteY6" fmla="*/ 44882 h 116399"/>
                  <a:gd name="connsiteX7" fmla="*/ 77294 w 185901"/>
                  <a:gd name="connsiteY7" fmla="*/ 5847 h 116399"/>
                  <a:gd name="connsiteX8" fmla="*/ 126129 w 185901"/>
                  <a:gd name="connsiteY8" fmla="*/ 5847 h 116399"/>
                  <a:gd name="connsiteX9" fmla="*/ 175812 w 185901"/>
                  <a:gd name="connsiteY9" fmla="*/ 34657 h 116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901" h="116399">
                    <a:moveTo>
                      <a:pt x="175812" y="34657"/>
                    </a:moveTo>
                    <a:cubicBezTo>
                      <a:pt x="189264" y="42453"/>
                      <a:pt x="189264" y="55276"/>
                      <a:pt x="175812" y="63072"/>
                    </a:cubicBezTo>
                    <a:lnTo>
                      <a:pt x="108607" y="102164"/>
                    </a:lnTo>
                    <a:cubicBezTo>
                      <a:pt x="95155" y="109960"/>
                      <a:pt x="84189" y="116400"/>
                      <a:pt x="84133" y="116400"/>
                    </a:cubicBezTo>
                    <a:cubicBezTo>
                      <a:pt x="84077" y="116400"/>
                      <a:pt x="73111" y="110016"/>
                      <a:pt x="59659" y="102164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5812" y="3465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21261C65-6B3B-5048-8458-2F81D613805B}"/>
                  </a:ext>
                </a:extLst>
              </p:cNvPr>
              <p:cNvSpPr/>
              <p:nvPr/>
            </p:nvSpPr>
            <p:spPr>
              <a:xfrm>
                <a:off x="7872118" y="3380898"/>
                <a:ext cx="185843" cy="108010"/>
              </a:xfrm>
              <a:custGeom>
                <a:avLst/>
                <a:gdLst>
                  <a:gd name="connsiteX0" fmla="*/ 175755 w 185843"/>
                  <a:gd name="connsiteY0" fmla="*/ 34714 h 108010"/>
                  <a:gd name="connsiteX1" fmla="*/ 175755 w 185843"/>
                  <a:gd name="connsiteY1" fmla="*/ 63128 h 108010"/>
                  <a:gd name="connsiteX2" fmla="*/ 108550 w 185843"/>
                  <a:gd name="connsiteY2" fmla="*/ 102164 h 108010"/>
                  <a:gd name="connsiteX3" fmla="*/ 59716 w 185843"/>
                  <a:gd name="connsiteY3" fmla="*/ 102164 h 108010"/>
                  <a:gd name="connsiteX4" fmla="*/ 10089 w 185843"/>
                  <a:gd name="connsiteY4" fmla="*/ 73297 h 108010"/>
                  <a:gd name="connsiteX5" fmla="*/ 10089 w 185843"/>
                  <a:gd name="connsiteY5" fmla="*/ 44882 h 108010"/>
                  <a:gd name="connsiteX6" fmla="*/ 77294 w 185843"/>
                  <a:gd name="connsiteY6" fmla="*/ 5847 h 108010"/>
                  <a:gd name="connsiteX7" fmla="*/ 126186 w 185843"/>
                  <a:gd name="connsiteY7" fmla="*/ 5847 h 108010"/>
                  <a:gd name="connsiteX8" fmla="*/ 175755 w 185843"/>
                  <a:gd name="connsiteY8" fmla="*/ 34714 h 108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843" h="108010">
                    <a:moveTo>
                      <a:pt x="175755" y="34714"/>
                    </a:moveTo>
                    <a:cubicBezTo>
                      <a:pt x="189207" y="42509"/>
                      <a:pt x="189207" y="55333"/>
                      <a:pt x="175755" y="63128"/>
                    </a:cubicBezTo>
                    <a:lnTo>
                      <a:pt x="108550" y="102164"/>
                    </a:lnTo>
                    <a:cubicBezTo>
                      <a:pt x="95098" y="109960"/>
                      <a:pt x="73111" y="109960"/>
                      <a:pt x="59716" y="102164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86" y="5847"/>
                    </a:cubicBezTo>
                    <a:lnTo>
                      <a:pt x="175755" y="3471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D0C0366C-D0B3-5F4D-8EB3-866FA7E724D5}"/>
                  </a:ext>
                </a:extLst>
              </p:cNvPr>
              <p:cNvSpPr/>
              <p:nvPr/>
            </p:nvSpPr>
            <p:spPr>
              <a:xfrm>
                <a:off x="7745226" y="3307007"/>
                <a:ext cx="185788" cy="108010"/>
              </a:xfrm>
              <a:custGeom>
                <a:avLst/>
                <a:gdLst>
                  <a:gd name="connsiteX0" fmla="*/ 175699 w 185788"/>
                  <a:gd name="connsiteY0" fmla="*/ 34714 h 108010"/>
                  <a:gd name="connsiteX1" fmla="*/ 175699 w 185788"/>
                  <a:gd name="connsiteY1" fmla="*/ 63129 h 108010"/>
                  <a:gd name="connsiteX2" fmla="*/ 108494 w 185788"/>
                  <a:gd name="connsiteY2" fmla="*/ 102164 h 108010"/>
                  <a:gd name="connsiteX3" fmla="*/ 59659 w 185788"/>
                  <a:gd name="connsiteY3" fmla="*/ 102164 h 108010"/>
                  <a:gd name="connsiteX4" fmla="*/ 10089 w 185788"/>
                  <a:gd name="connsiteY4" fmla="*/ 73297 h 108010"/>
                  <a:gd name="connsiteX5" fmla="*/ 10089 w 185788"/>
                  <a:gd name="connsiteY5" fmla="*/ 44882 h 108010"/>
                  <a:gd name="connsiteX6" fmla="*/ 77294 w 185788"/>
                  <a:gd name="connsiteY6" fmla="*/ 5847 h 108010"/>
                  <a:gd name="connsiteX7" fmla="*/ 126129 w 185788"/>
                  <a:gd name="connsiteY7" fmla="*/ 5847 h 108010"/>
                  <a:gd name="connsiteX8" fmla="*/ 175699 w 185788"/>
                  <a:gd name="connsiteY8" fmla="*/ 34714 h 108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788" h="108010">
                    <a:moveTo>
                      <a:pt x="175699" y="34714"/>
                    </a:moveTo>
                    <a:cubicBezTo>
                      <a:pt x="189151" y="42509"/>
                      <a:pt x="189151" y="55333"/>
                      <a:pt x="175699" y="63129"/>
                    </a:cubicBezTo>
                    <a:lnTo>
                      <a:pt x="108494" y="102164"/>
                    </a:lnTo>
                    <a:cubicBezTo>
                      <a:pt x="95042" y="109960"/>
                      <a:pt x="73055" y="109960"/>
                      <a:pt x="59659" y="102164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5699" y="3471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9F94FF53-FC49-B647-8C20-9CAAD1FA4831}"/>
                  </a:ext>
                </a:extLst>
              </p:cNvPr>
              <p:cNvSpPr/>
              <p:nvPr/>
            </p:nvSpPr>
            <p:spPr>
              <a:xfrm>
                <a:off x="7621408" y="3234981"/>
                <a:ext cx="182771" cy="106259"/>
              </a:xfrm>
              <a:custGeom>
                <a:avLst/>
                <a:gdLst>
                  <a:gd name="connsiteX0" fmla="*/ 172682 w 182771"/>
                  <a:gd name="connsiteY0" fmla="*/ 32906 h 106259"/>
                  <a:gd name="connsiteX1" fmla="*/ 172682 w 182771"/>
                  <a:gd name="connsiteY1" fmla="*/ 61321 h 106259"/>
                  <a:gd name="connsiteX2" fmla="*/ 105421 w 182771"/>
                  <a:gd name="connsiteY2" fmla="*/ 100413 h 106259"/>
                  <a:gd name="connsiteX3" fmla="*/ 56585 w 182771"/>
                  <a:gd name="connsiteY3" fmla="*/ 100413 h 106259"/>
                  <a:gd name="connsiteX4" fmla="*/ 10068 w 182771"/>
                  <a:gd name="connsiteY4" fmla="*/ 73297 h 106259"/>
                  <a:gd name="connsiteX5" fmla="*/ 10068 w 182771"/>
                  <a:gd name="connsiteY5" fmla="*/ 44882 h 106259"/>
                  <a:gd name="connsiteX6" fmla="*/ 77273 w 182771"/>
                  <a:gd name="connsiteY6" fmla="*/ 5847 h 106259"/>
                  <a:gd name="connsiteX7" fmla="*/ 126107 w 182771"/>
                  <a:gd name="connsiteY7" fmla="*/ 5847 h 106259"/>
                  <a:gd name="connsiteX8" fmla="*/ 172682 w 182771"/>
                  <a:gd name="connsiteY8" fmla="*/ 32906 h 106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2771" h="106259">
                    <a:moveTo>
                      <a:pt x="172682" y="32906"/>
                    </a:moveTo>
                    <a:cubicBezTo>
                      <a:pt x="186134" y="40702"/>
                      <a:pt x="186134" y="53525"/>
                      <a:pt x="172682" y="61321"/>
                    </a:cubicBezTo>
                    <a:lnTo>
                      <a:pt x="105421" y="100413"/>
                    </a:lnTo>
                    <a:cubicBezTo>
                      <a:pt x="91968" y="108208"/>
                      <a:pt x="69981" y="108208"/>
                      <a:pt x="56585" y="100413"/>
                    </a:cubicBezTo>
                    <a:lnTo>
                      <a:pt x="10068" y="73297"/>
                    </a:lnTo>
                    <a:cubicBezTo>
                      <a:pt x="-3384" y="65501"/>
                      <a:pt x="-3328" y="52678"/>
                      <a:pt x="10068" y="44882"/>
                    </a:cubicBezTo>
                    <a:lnTo>
                      <a:pt x="77273" y="5847"/>
                    </a:lnTo>
                    <a:cubicBezTo>
                      <a:pt x="90725" y="-1949"/>
                      <a:pt x="112711" y="-1949"/>
                      <a:pt x="126107" y="5847"/>
                    </a:cubicBezTo>
                    <a:lnTo>
                      <a:pt x="172682" y="32906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94FAA0CE-5ABD-9242-BAD1-79AEC8E6E3B8}"/>
                  </a:ext>
                </a:extLst>
              </p:cNvPr>
              <p:cNvSpPr/>
              <p:nvPr/>
            </p:nvSpPr>
            <p:spPr>
              <a:xfrm>
                <a:off x="7029149" y="3574661"/>
                <a:ext cx="184657" cy="107332"/>
              </a:xfrm>
              <a:custGeom>
                <a:avLst/>
                <a:gdLst>
                  <a:gd name="connsiteX0" fmla="*/ 174568 w 184657"/>
                  <a:gd name="connsiteY0" fmla="*/ 29742 h 107332"/>
                  <a:gd name="connsiteX1" fmla="*/ 174568 w 184657"/>
                  <a:gd name="connsiteY1" fmla="*/ 58157 h 107332"/>
                  <a:gd name="connsiteX2" fmla="*/ 100016 w 184657"/>
                  <a:gd name="connsiteY2" fmla="*/ 101486 h 107332"/>
                  <a:gd name="connsiteX3" fmla="*/ 51181 w 184657"/>
                  <a:gd name="connsiteY3" fmla="*/ 101486 h 107332"/>
                  <a:gd name="connsiteX4" fmla="*/ 10089 w 184657"/>
                  <a:gd name="connsiteY4" fmla="*/ 77590 h 107332"/>
                  <a:gd name="connsiteX5" fmla="*/ 10089 w 184657"/>
                  <a:gd name="connsiteY5" fmla="*/ 49175 h 107332"/>
                  <a:gd name="connsiteX6" fmla="*/ 84641 w 184657"/>
                  <a:gd name="connsiteY6" fmla="*/ 5847 h 107332"/>
                  <a:gd name="connsiteX7" fmla="*/ 133476 w 184657"/>
                  <a:gd name="connsiteY7" fmla="*/ 5847 h 107332"/>
                  <a:gd name="connsiteX8" fmla="*/ 174568 w 184657"/>
                  <a:gd name="connsiteY8" fmla="*/ 29742 h 107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657" h="107332">
                    <a:moveTo>
                      <a:pt x="174568" y="29742"/>
                    </a:moveTo>
                    <a:cubicBezTo>
                      <a:pt x="188020" y="37538"/>
                      <a:pt x="188020" y="50362"/>
                      <a:pt x="174568" y="58157"/>
                    </a:cubicBezTo>
                    <a:lnTo>
                      <a:pt x="100016" y="101486"/>
                    </a:lnTo>
                    <a:cubicBezTo>
                      <a:pt x="86564" y="109282"/>
                      <a:pt x="64576" y="109282"/>
                      <a:pt x="51181" y="101486"/>
                    </a:cubicBezTo>
                    <a:lnTo>
                      <a:pt x="10089" y="77590"/>
                    </a:lnTo>
                    <a:cubicBezTo>
                      <a:pt x="-3363" y="69795"/>
                      <a:pt x="-3363" y="56971"/>
                      <a:pt x="10089" y="49175"/>
                    </a:cubicBezTo>
                    <a:lnTo>
                      <a:pt x="84641" y="5847"/>
                    </a:lnTo>
                    <a:cubicBezTo>
                      <a:pt x="98094" y="-1949"/>
                      <a:pt x="120081" y="-1949"/>
                      <a:pt x="133476" y="5847"/>
                    </a:cubicBezTo>
                    <a:lnTo>
                      <a:pt x="174568" y="29742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4A683E0B-0FEC-854A-8FF4-9DB5D463E75E}"/>
                  </a:ext>
                </a:extLst>
              </p:cNvPr>
              <p:cNvSpPr/>
              <p:nvPr/>
            </p:nvSpPr>
            <p:spPr>
              <a:xfrm>
                <a:off x="8024840" y="3985746"/>
                <a:ext cx="186805" cy="108575"/>
              </a:xfrm>
              <a:custGeom>
                <a:avLst/>
                <a:gdLst>
                  <a:gd name="connsiteX0" fmla="*/ 176716 w 186805"/>
                  <a:gd name="connsiteY0" fmla="*/ 35278 h 108575"/>
                  <a:gd name="connsiteX1" fmla="*/ 176716 w 186805"/>
                  <a:gd name="connsiteY1" fmla="*/ 63694 h 108575"/>
                  <a:gd name="connsiteX2" fmla="*/ 109511 w 186805"/>
                  <a:gd name="connsiteY2" fmla="*/ 102729 h 108575"/>
                  <a:gd name="connsiteX3" fmla="*/ 60676 w 186805"/>
                  <a:gd name="connsiteY3" fmla="*/ 102729 h 108575"/>
                  <a:gd name="connsiteX4" fmla="*/ 10089 w 186805"/>
                  <a:gd name="connsiteY4" fmla="*/ 73297 h 108575"/>
                  <a:gd name="connsiteX5" fmla="*/ 10089 w 186805"/>
                  <a:gd name="connsiteY5" fmla="*/ 44882 h 108575"/>
                  <a:gd name="connsiteX6" fmla="*/ 77294 w 186805"/>
                  <a:gd name="connsiteY6" fmla="*/ 5847 h 108575"/>
                  <a:gd name="connsiteX7" fmla="*/ 126128 w 186805"/>
                  <a:gd name="connsiteY7" fmla="*/ 5847 h 108575"/>
                  <a:gd name="connsiteX8" fmla="*/ 176716 w 186805"/>
                  <a:gd name="connsiteY8" fmla="*/ 35278 h 10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6805" h="108575">
                    <a:moveTo>
                      <a:pt x="176716" y="35278"/>
                    </a:moveTo>
                    <a:cubicBezTo>
                      <a:pt x="190168" y="43074"/>
                      <a:pt x="190168" y="55898"/>
                      <a:pt x="176716" y="63694"/>
                    </a:cubicBezTo>
                    <a:lnTo>
                      <a:pt x="109511" y="102729"/>
                    </a:lnTo>
                    <a:cubicBezTo>
                      <a:pt x="96059" y="110524"/>
                      <a:pt x="74072" y="110524"/>
                      <a:pt x="60676" y="102729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8" y="5847"/>
                    </a:cubicBezTo>
                    <a:lnTo>
                      <a:pt x="176716" y="35278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91344362-F766-3E44-9561-B630B8DB9AE4}"/>
                  </a:ext>
                </a:extLst>
              </p:cNvPr>
              <p:cNvSpPr/>
              <p:nvPr/>
            </p:nvSpPr>
            <p:spPr>
              <a:xfrm>
                <a:off x="8149358" y="4049779"/>
                <a:ext cx="186861" cy="125409"/>
              </a:xfrm>
              <a:custGeom>
                <a:avLst/>
                <a:gdLst>
                  <a:gd name="connsiteX0" fmla="*/ 176773 w 186861"/>
                  <a:gd name="connsiteY0" fmla="*/ 43667 h 125409"/>
                  <a:gd name="connsiteX1" fmla="*/ 176773 w 186861"/>
                  <a:gd name="connsiteY1" fmla="*/ 72082 h 125409"/>
                  <a:gd name="connsiteX2" fmla="*/ 109568 w 186861"/>
                  <a:gd name="connsiteY2" fmla="*/ 111174 h 125409"/>
                  <a:gd name="connsiteX3" fmla="*/ 85094 w 186861"/>
                  <a:gd name="connsiteY3" fmla="*/ 125410 h 125409"/>
                  <a:gd name="connsiteX4" fmla="*/ 60620 w 186861"/>
                  <a:gd name="connsiteY4" fmla="*/ 111174 h 125409"/>
                  <a:gd name="connsiteX5" fmla="*/ 10089 w 186861"/>
                  <a:gd name="connsiteY5" fmla="*/ 81742 h 125409"/>
                  <a:gd name="connsiteX6" fmla="*/ 10089 w 186861"/>
                  <a:gd name="connsiteY6" fmla="*/ 53327 h 125409"/>
                  <a:gd name="connsiteX7" fmla="*/ 77294 w 186861"/>
                  <a:gd name="connsiteY7" fmla="*/ 14235 h 125409"/>
                  <a:gd name="connsiteX8" fmla="*/ 101768 w 186861"/>
                  <a:gd name="connsiteY8" fmla="*/ 0 h 125409"/>
                  <a:gd name="connsiteX9" fmla="*/ 126242 w 186861"/>
                  <a:gd name="connsiteY9" fmla="*/ 14235 h 125409"/>
                  <a:gd name="connsiteX10" fmla="*/ 176773 w 186861"/>
                  <a:gd name="connsiteY10" fmla="*/ 43667 h 125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6861" h="125409">
                    <a:moveTo>
                      <a:pt x="176773" y="43667"/>
                    </a:moveTo>
                    <a:cubicBezTo>
                      <a:pt x="190225" y="51463"/>
                      <a:pt x="190225" y="64287"/>
                      <a:pt x="176773" y="72082"/>
                    </a:cubicBezTo>
                    <a:lnTo>
                      <a:pt x="109568" y="111174"/>
                    </a:lnTo>
                    <a:cubicBezTo>
                      <a:pt x="96116" y="118970"/>
                      <a:pt x="85151" y="125410"/>
                      <a:pt x="85094" y="125410"/>
                    </a:cubicBezTo>
                    <a:cubicBezTo>
                      <a:pt x="85037" y="125410"/>
                      <a:pt x="74072" y="119026"/>
                      <a:pt x="60620" y="111174"/>
                    </a:cubicBezTo>
                    <a:lnTo>
                      <a:pt x="10089" y="81742"/>
                    </a:lnTo>
                    <a:cubicBezTo>
                      <a:pt x="-3363" y="73946"/>
                      <a:pt x="-3363" y="61123"/>
                      <a:pt x="10089" y="53327"/>
                    </a:cubicBezTo>
                    <a:lnTo>
                      <a:pt x="77294" y="14235"/>
                    </a:lnTo>
                    <a:cubicBezTo>
                      <a:pt x="90746" y="6440"/>
                      <a:pt x="101712" y="0"/>
                      <a:pt x="101768" y="0"/>
                    </a:cubicBezTo>
                    <a:cubicBezTo>
                      <a:pt x="101825" y="0"/>
                      <a:pt x="112790" y="6384"/>
                      <a:pt x="126242" y="14235"/>
                    </a:cubicBezTo>
                    <a:lnTo>
                      <a:pt x="176773" y="4366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8F2EF7CE-5BBF-9D46-A02E-FBF0AEFA0B5C}"/>
                  </a:ext>
                </a:extLst>
              </p:cNvPr>
              <p:cNvSpPr/>
              <p:nvPr/>
            </p:nvSpPr>
            <p:spPr>
              <a:xfrm>
                <a:off x="7325324" y="3406770"/>
                <a:ext cx="338453" cy="196814"/>
              </a:xfrm>
              <a:custGeom>
                <a:avLst/>
                <a:gdLst>
                  <a:gd name="connsiteX0" fmla="*/ 328364 w 338453"/>
                  <a:gd name="connsiteY0" fmla="*/ 123461 h 196814"/>
                  <a:gd name="connsiteX1" fmla="*/ 328364 w 338453"/>
                  <a:gd name="connsiteY1" fmla="*/ 151876 h 196814"/>
                  <a:gd name="connsiteX2" fmla="*/ 261103 w 338453"/>
                  <a:gd name="connsiteY2" fmla="*/ 190968 h 196814"/>
                  <a:gd name="connsiteX3" fmla="*/ 212268 w 338453"/>
                  <a:gd name="connsiteY3" fmla="*/ 190968 h 196814"/>
                  <a:gd name="connsiteX4" fmla="*/ 10089 w 338453"/>
                  <a:gd name="connsiteY4" fmla="*/ 73354 h 196814"/>
                  <a:gd name="connsiteX5" fmla="*/ 10089 w 338453"/>
                  <a:gd name="connsiteY5" fmla="*/ 44939 h 196814"/>
                  <a:gd name="connsiteX6" fmla="*/ 77406 w 338453"/>
                  <a:gd name="connsiteY6" fmla="*/ 5847 h 196814"/>
                  <a:gd name="connsiteX7" fmla="*/ 126241 w 338453"/>
                  <a:gd name="connsiteY7" fmla="*/ 5847 h 196814"/>
                  <a:gd name="connsiteX8" fmla="*/ 328364 w 338453"/>
                  <a:gd name="connsiteY8" fmla="*/ 123461 h 196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8453" h="196814">
                    <a:moveTo>
                      <a:pt x="328364" y="123461"/>
                    </a:moveTo>
                    <a:cubicBezTo>
                      <a:pt x="341816" y="131257"/>
                      <a:pt x="341816" y="144080"/>
                      <a:pt x="328364" y="151876"/>
                    </a:cubicBezTo>
                    <a:lnTo>
                      <a:pt x="261103" y="190968"/>
                    </a:lnTo>
                    <a:cubicBezTo>
                      <a:pt x="247651" y="198764"/>
                      <a:pt x="225664" y="198764"/>
                      <a:pt x="212268" y="190968"/>
                    </a:cubicBezTo>
                    <a:lnTo>
                      <a:pt x="10089" y="73354"/>
                    </a:lnTo>
                    <a:cubicBezTo>
                      <a:pt x="-3363" y="65558"/>
                      <a:pt x="-3363" y="52735"/>
                      <a:pt x="10089" y="44939"/>
                    </a:cubicBezTo>
                    <a:lnTo>
                      <a:pt x="77406" y="5847"/>
                    </a:lnTo>
                    <a:cubicBezTo>
                      <a:pt x="90859" y="-1949"/>
                      <a:pt x="112846" y="-1949"/>
                      <a:pt x="126241" y="5847"/>
                    </a:cubicBezTo>
                    <a:lnTo>
                      <a:pt x="328364" y="123461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FD8FDB40-4FFF-C84A-BA6A-0F3EBBFF9D17}"/>
                  </a:ext>
                </a:extLst>
              </p:cNvPr>
              <p:cNvSpPr/>
              <p:nvPr/>
            </p:nvSpPr>
            <p:spPr>
              <a:xfrm>
                <a:off x="8901723" y="4323844"/>
                <a:ext cx="414757" cy="241216"/>
              </a:xfrm>
              <a:custGeom>
                <a:avLst/>
                <a:gdLst>
                  <a:gd name="connsiteX0" fmla="*/ 404669 w 414757"/>
                  <a:gd name="connsiteY0" fmla="*/ 167863 h 241216"/>
                  <a:gd name="connsiteX1" fmla="*/ 404669 w 414757"/>
                  <a:gd name="connsiteY1" fmla="*/ 196278 h 241216"/>
                  <a:gd name="connsiteX2" fmla="*/ 337407 w 414757"/>
                  <a:gd name="connsiteY2" fmla="*/ 235370 h 241216"/>
                  <a:gd name="connsiteX3" fmla="*/ 288572 w 414757"/>
                  <a:gd name="connsiteY3" fmla="*/ 235370 h 241216"/>
                  <a:gd name="connsiteX4" fmla="*/ 10089 w 414757"/>
                  <a:gd name="connsiteY4" fmla="*/ 73354 h 241216"/>
                  <a:gd name="connsiteX5" fmla="*/ 10089 w 414757"/>
                  <a:gd name="connsiteY5" fmla="*/ 44938 h 241216"/>
                  <a:gd name="connsiteX6" fmla="*/ 77350 w 414757"/>
                  <a:gd name="connsiteY6" fmla="*/ 5847 h 241216"/>
                  <a:gd name="connsiteX7" fmla="*/ 126185 w 414757"/>
                  <a:gd name="connsiteY7" fmla="*/ 5847 h 241216"/>
                  <a:gd name="connsiteX8" fmla="*/ 404669 w 414757"/>
                  <a:gd name="connsiteY8" fmla="*/ 167863 h 241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4757" h="241216">
                    <a:moveTo>
                      <a:pt x="404669" y="167863"/>
                    </a:moveTo>
                    <a:cubicBezTo>
                      <a:pt x="418121" y="175659"/>
                      <a:pt x="418121" y="188482"/>
                      <a:pt x="404669" y="196278"/>
                    </a:cubicBezTo>
                    <a:lnTo>
                      <a:pt x="337407" y="235370"/>
                    </a:lnTo>
                    <a:cubicBezTo>
                      <a:pt x="323955" y="243165"/>
                      <a:pt x="301968" y="243165"/>
                      <a:pt x="288572" y="235370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350" y="5847"/>
                    </a:lnTo>
                    <a:cubicBezTo>
                      <a:pt x="90802" y="-1949"/>
                      <a:pt x="112789" y="-1949"/>
                      <a:pt x="126185" y="5847"/>
                    </a:cubicBezTo>
                    <a:lnTo>
                      <a:pt x="404669" y="167863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62B74D29-F4BD-2641-84E6-57498AE8297E}"/>
                  </a:ext>
                </a:extLst>
              </p:cNvPr>
              <p:cNvSpPr/>
              <p:nvPr/>
            </p:nvSpPr>
            <p:spPr>
              <a:xfrm>
                <a:off x="7150445" y="3645219"/>
                <a:ext cx="191383" cy="111230"/>
              </a:xfrm>
              <a:custGeom>
                <a:avLst/>
                <a:gdLst>
                  <a:gd name="connsiteX0" fmla="*/ 181294 w 191383"/>
                  <a:gd name="connsiteY0" fmla="*/ 33640 h 111230"/>
                  <a:gd name="connsiteX1" fmla="*/ 181294 w 191383"/>
                  <a:gd name="connsiteY1" fmla="*/ 62055 h 111230"/>
                  <a:gd name="connsiteX2" fmla="*/ 106686 w 191383"/>
                  <a:gd name="connsiteY2" fmla="*/ 105384 h 111230"/>
                  <a:gd name="connsiteX3" fmla="*/ 57851 w 191383"/>
                  <a:gd name="connsiteY3" fmla="*/ 105384 h 111230"/>
                  <a:gd name="connsiteX4" fmla="*/ 10089 w 191383"/>
                  <a:gd name="connsiteY4" fmla="*/ 77590 h 111230"/>
                  <a:gd name="connsiteX5" fmla="*/ 10089 w 191383"/>
                  <a:gd name="connsiteY5" fmla="*/ 49175 h 111230"/>
                  <a:gd name="connsiteX6" fmla="*/ 84642 w 191383"/>
                  <a:gd name="connsiteY6" fmla="*/ 5847 h 111230"/>
                  <a:gd name="connsiteX7" fmla="*/ 133477 w 191383"/>
                  <a:gd name="connsiteY7" fmla="*/ 5847 h 111230"/>
                  <a:gd name="connsiteX8" fmla="*/ 181294 w 191383"/>
                  <a:gd name="connsiteY8" fmla="*/ 33640 h 111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1383" h="111230">
                    <a:moveTo>
                      <a:pt x="181294" y="33640"/>
                    </a:moveTo>
                    <a:cubicBezTo>
                      <a:pt x="194747" y="41436"/>
                      <a:pt x="194747" y="54203"/>
                      <a:pt x="181294" y="62055"/>
                    </a:cubicBezTo>
                    <a:lnTo>
                      <a:pt x="106686" y="105384"/>
                    </a:lnTo>
                    <a:cubicBezTo>
                      <a:pt x="93233" y="113180"/>
                      <a:pt x="71246" y="113180"/>
                      <a:pt x="57851" y="105384"/>
                    </a:cubicBezTo>
                    <a:lnTo>
                      <a:pt x="10089" y="77590"/>
                    </a:lnTo>
                    <a:cubicBezTo>
                      <a:pt x="-3363" y="69795"/>
                      <a:pt x="-3363" y="56971"/>
                      <a:pt x="10089" y="49175"/>
                    </a:cubicBezTo>
                    <a:lnTo>
                      <a:pt x="84642" y="5847"/>
                    </a:lnTo>
                    <a:cubicBezTo>
                      <a:pt x="98094" y="-1949"/>
                      <a:pt x="120081" y="-1949"/>
                      <a:pt x="133477" y="5847"/>
                    </a:cubicBezTo>
                    <a:lnTo>
                      <a:pt x="181294" y="33640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CEE41384-A06B-7049-81D6-14360F2B6539}"/>
                  </a:ext>
                </a:extLst>
              </p:cNvPr>
              <p:cNvSpPr/>
              <p:nvPr/>
            </p:nvSpPr>
            <p:spPr>
              <a:xfrm>
                <a:off x="7275641" y="3718092"/>
                <a:ext cx="187822" cy="109140"/>
              </a:xfrm>
              <a:custGeom>
                <a:avLst/>
                <a:gdLst>
                  <a:gd name="connsiteX0" fmla="*/ 177734 w 187822"/>
                  <a:gd name="connsiteY0" fmla="*/ 31550 h 109140"/>
                  <a:gd name="connsiteX1" fmla="*/ 177734 w 187822"/>
                  <a:gd name="connsiteY1" fmla="*/ 59965 h 109140"/>
                  <a:gd name="connsiteX2" fmla="*/ 103181 w 187822"/>
                  <a:gd name="connsiteY2" fmla="*/ 103294 h 109140"/>
                  <a:gd name="connsiteX3" fmla="*/ 54346 w 187822"/>
                  <a:gd name="connsiteY3" fmla="*/ 103294 h 109140"/>
                  <a:gd name="connsiteX4" fmla="*/ 10089 w 187822"/>
                  <a:gd name="connsiteY4" fmla="*/ 77534 h 109140"/>
                  <a:gd name="connsiteX5" fmla="*/ 10089 w 187822"/>
                  <a:gd name="connsiteY5" fmla="*/ 49119 h 109140"/>
                  <a:gd name="connsiteX6" fmla="*/ 84642 w 187822"/>
                  <a:gd name="connsiteY6" fmla="*/ 5847 h 109140"/>
                  <a:gd name="connsiteX7" fmla="*/ 133533 w 187822"/>
                  <a:gd name="connsiteY7" fmla="*/ 5847 h 109140"/>
                  <a:gd name="connsiteX8" fmla="*/ 177734 w 187822"/>
                  <a:gd name="connsiteY8" fmla="*/ 31550 h 109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7822" h="109140">
                    <a:moveTo>
                      <a:pt x="177734" y="31550"/>
                    </a:moveTo>
                    <a:cubicBezTo>
                      <a:pt x="191186" y="39346"/>
                      <a:pt x="191186" y="52113"/>
                      <a:pt x="177734" y="59965"/>
                    </a:cubicBezTo>
                    <a:lnTo>
                      <a:pt x="103181" y="103294"/>
                    </a:lnTo>
                    <a:cubicBezTo>
                      <a:pt x="89728" y="111089"/>
                      <a:pt x="67741" y="111089"/>
                      <a:pt x="54346" y="103294"/>
                    </a:cubicBezTo>
                    <a:lnTo>
                      <a:pt x="10089" y="77534"/>
                    </a:lnTo>
                    <a:cubicBezTo>
                      <a:pt x="-3363" y="69738"/>
                      <a:pt x="-3363" y="56915"/>
                      <a:pt x="10089" y="49119"/>
                    </a:cubicBezTo>
                    <a:lnTo>
                      <a:pt x="84642" y="5847"/>
                    </a:lnTo>
                    <a:cubicBezTo>
                      <a:pt x="98094" y="-1949"/>
                      <a:pt x="120081" y="-1949"/>
                      <a:pt x="133533" y="5847"/>
                    </a:cubicBezTo>
                    <a:lnTo>
                      <a:pt x="177734" y="31550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F48444FC-6485-C944-8C0E-47BF92CF5A80}"/>
                  </a:ext>
                </a:extLst>
              </p:cNvPr>
              <p:cNvSpPr/>
              <p:nvPr/>
            </p:nvSpPr>
            <p:spPr>
              <a:xfrm>
                <a:off x="7405981" y="3793903"/>
                <a:ext cx="284927" cy="165631"/>
              </a:xfrm>
              <a:custGeom>
                <a:avLst/>
                <a:gdLst>
                  <a:gd name="connsiteX0" fmla="*/ 274838 w 284927"/>
                  <a:gd name="connsiteY0" fmla="*/ 88041 h 165631"/>
                  <a:gd name="connsiteX1" fmla="*/ 274838 w 284927"/>
                  <a:gd name="connsiteY1" fmla="*/ 116456 h 165631"/>
                  <a:gd name="connsiteX2" fmla="*/ 200285 w 284927"/>
                  <a:gd name="connsiteY2" fmla="*/ 159785 h 165631"/>
                  <a:gd name="connsiteX3" fmla="*/ 151451 w 284927"/>
                  <a:gd name="connsiteY3" fmla="*/ 159785 h 165631"/>
                  <a:gd name="connsiteX4" fmla="*/ 10089 w 284927"/>
                  <a:gd name="connsiteY4" fmla="*/ 77590 h 165631"/>
                  <a:gd name="connsiteX5" fmla="*/ 10089 w 284927"/>
                  <a:gd name="connsiteY5" fmla="*/ 49175 h 165631"/>
                  <a:gd name="connsiteX6" fmla="*/ 84641 w 284927"/>
                  <a:gd name="connsiteY6" fmla="*/ 5847 h 165631"/>
                  <a:gd name="connsiteX7" fmla="*/ 133476 w 284927"/>
                  <a:gd name="connsiteY7" fmla="*/ 5847 h 165631"/>
                  <a:gd name="connsiteX8" fmla="*/ 274838 w 284927"/>
                  <a:gd name="connsiteY8" fmla="*/ 88041 h 165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4927" h="165631">
                    <a:moveTo>
                      <a:pt x="274838" y="88041"/>
                    </a:moveTo>
                    <a:cubicBezTo>
                      <a:pt x="288290" y="95837"/>
                      <a:pt x="288290" y="108660"/>
                      <a:pt x="274838" y="116456"/>
                    </a:cubicBezTo>
                    <a:lnTo>
                      <a:pt x="200285" y="159785"/>
                    </a:lnTo>
                    <a:cubicBezTo>
                      <a:pt x="186833" y="167580"/>
                      <a:pt x="164846" y="167580"/>
                      <a:pt x="151451" y="159785"/>
                    </a:cubicBezTo>
                    <a:lnTo>
                      <a:pt x="10089" y="77590"/>
                    </a:lnTo>
                    <a:cubicBezTo>
                      <a:pt x="-3363" y="69795"/>
                      <a:pt x="-3363" y="56971"/>
                      <a:pt x="10089" y="49175"/>
                    </a:cubicBezTo>
                    <a:lnTo>
                      <a:pt x="84641" y="5847"/>
                    </a:lnTo>
                    <a:cubicBezTo>
                      <a:pt x="98094" y="-1949"/>
                      <a:pt x="120081" y="-1949"/>
                      <a:pt x="133476" y="5847"/>
                    </a:cubicBezTo>
                    <a:lnTo>
                      <a:pt x="274838" y="88041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71C45C84-4277-2A48-8249-EF554D82881A}"/>
                  </a:ext>
                </a:extLst>
              </p:cNvPr>
              <p:cNvSpPr/>
              <p:nvPr/>
            </p:nvSpPr>
            <p:spPr>
              <a:xfrm>
                <a:off x="7627039" y="3922476"/>
                <a:ext cx="680298" cy="395662"/>
              </a:xfrm>
              <a:custGeom>
                <a:avLst/>
                <a:gdLst>
                  <a:gd name="connsiteX0" fmla="*/ 670209 w 680298"/>
                  <a:gd name="connsiteY0" fmla="*/ 318072 h 395662"/>
                  <a:gd name="connsiteX1" fmla="*/ 670209 w 680298"/>
                  <a:gd name="connsiteY1" fmla="*/ 346487 h 395662"/>
                  <a:gd name="connsiteX2" fmla="*/ 595657 w 680298"/>
                  <a:gd name="connsiteY2" fmla="*/ 389816 h 395662"/>
                  <a:gd name="connsiteX3" fmla="*/ 546822 w 680298"/>
                  <a:gd name="connsiteY3" fmla="*/ 389816 h 395662"/>
                  <a:gd name="connsiteX4" fmla="*/ 10089 w 680298"/>
                  <a:gd name="connsiteY4" fmla="*/ 77590 h 395662"/>
                  <a:gd name="connsiteX5" fmla="*/ 10089 w 680298"/>
                  <a:gd name="connsiteY5" fmla="*/ 49175 h 395662"/>
                  <a:gd name="connsiteX6" fmla="*/ 84641 w 680298"/>
                  <a:gd name="connsiteY6" fmla="*/ 5847 h 395662"/>
                  <a:gd name="connsiteX7" fmla="*/ 133476 w 680298"/>
                  <a:gd name="connsiteY7" fmla="*/ 5847 h 395662"/>
                  <a:gd name="connsiteX8" fmla="*/ 670209 w 680298"/>
                  <a:gd name="connsiteY8" fmla="*/ 318072 h 395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0298" h="395662">
                    <a:moveTo>
                      <a:pt x="670209" y="318072"/>
                    </a:moveTo>
                    <a:cubicBezTo>
                      <a:pt x="683661" y="325868"/>
                      <a:pt x="683661" y="338691"/>
                      <a:pt x="670209" y="346487"/>
                    </a:cubicBezTo>
                    <a:lnTo>
                      <a:pt x="595657" y="389816"/>
                    </a:lnTo>
                    <a:cubicBezTo>
                      <a:pt x="582205" y="397611"/>
                      <a:pt x="560217" y="397611"/>
                      <a:pt x="546822" y="389816"/>
                    </a:cubicBezTo>
                    <a:lnTo>
                      <a:pt x="10089" y="77590"/>
                    </a:lnTo>
                    <a:cubicBezTo>
                      <a:pt x="-3363" y="69795"/>
                      <a:pt x="-3363" y="56971"/>
                      <a:pt x="10089" y="49175"/>
                    </a:cubicBezTo>
                    <a:lnTo>
                      <a:pt x="84641" y="5847"/>
                    </a:lnTo>
                    <a:cubicBezTo>
                      <a:pt x="98094" y="-1949"/>
                      <a:pt x="120081" y="-1949"/>
                      <a:pt x="133476" y="5847"/>
                    </a:cubicBezTo>
                    <a:lnTo>
                      <a:pt x="670209" y="318072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56F36E15-6235-564C-9E68-0050F00A20ED}"/>
                  </a:ext>
                </a:extLst>
              </p:cNvPr>
              <p:cNvSpPr/>
              <p:nvPr/>
            </p:nvSpPr>
            <p:spPr>
              <a:xfrm>
                <a:off x="8247819" y="4275234"/>
                <a:ext cx="287696" cy="175595"/>
              </a:xfrm>
              <a:custGeom>
                <a:avLst/>
                <a:gdLst>
                  <a:gd name="connsiteX0" fmla="*/ 277607 w 287696"/>
                  <a:gd name="connsiteY0" fmla="*/ 98068 h 175595"/>
                  <a:gd name="connsiteX1" fmla="*/ 277607 w 287696"/>
                  <a:gd name="connsiteY1" fmla="*/ 126483 h 175595"/>
                  <a:gd name="connsiteX2" fmla="*/ 203055 w 287696"/>
                  <a:gd name="connsiteY2" fmla="*/ 169755 h 175595"/>
                  <a:gd name="connsiteX3" fmla="*/ 154164 w 287696"/>
                  <a:gd name="connsiteY3" fmla="*/ 169699 h 175595"/>
                  <a:gd name="connsiteX4" fmla="*/ 10089 w 287696"/>
                  <a:gd name="connsiteY4" fmla="*/ 85866 h 175595"/>
                  <a:gd name="connsiteX5" fmla="*/ 10089 w 287696"/>
                  <a:gd name="connsiteY5" fmla="*/ 57451 h 175595"/>
                  <a:gd name="connsiteX6" fmla="*/ 84585 w 287696"/>
                  <a:gd name="connsiteY6" fmla="*/ 14179 h 175595"/>
                  <a:gd name="connsiteX7" fmla="*/ 109059 w 287696"/>
                  <a:gd name="connsiteY7" fmla="*/ 0 h 175595"/>
                  <a:gd name="connsiteX8" fmla="*/ 133533 w 287696"/>
                  <a:gd name="connsiteY8" fmla="*/ 14236 h 175595"/>
                  <a:gd name="connsiteX9" fmla="*/ 277607 w 287696"/>
                  <a:gd name="connsiteY9" fmla="*/ 98068 h 175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7696" h="175595">
                    <a:moveTo>
                      <a:pt x="277607" y="98068"/>
                    </a:moveTo>
                    <a:cubicBezTo>
                      <a:pt x="291060" y="105864"/>
                      <a:pt x="291060" y="118688"/>
                      <a:pt x="277607" y="126483"/>
                    </a:cubicBezTo>
                    <a:lnTo>
                      <a:pt x="203055" y="169755"/>
                    </a:lnTo>
                    <a:cubicBezTo>
                      <a:pt x="189603" y="177551"/>
                      <a:pt x="167616" y="177551"/>
                      <a:pt x="154164" y="169699"/>
                    </a:cubicBezTo>
                    <a:lnTo>
                      <a:pt x="10089" y="85866"/>
                    </a:lnTo>
                    <a:cubicBezTo>
                      <a:pt x="-3363" y="78071"/>
                      <a:pt x="-3363" y="65247"/>
                      <a:pt x="10089" y="57451"/>
                    </a:cubicBezTo>
                    <a:lnTo>
                      <a:pt x="84585" y="14179"/>
                    </a:lnTo>
                    <a:cubicBezTo>
                      <a:pt x="98038" y="6384"/>
                      <a:pt x="109059" y="0"/>
                      <a:pt x="109059" y="0"/>
                    </a:cubicBezTo>
                    <a:cubicBezTo>
                      <a:pt x="109059" y="0"/>
                      <a:pt x="120081" y="6384"/>
                      <a:pt x="133533" y="14236"/>
                    </a:cubicBezTo>
                    <a:lnTo>
                      <a:pt x="277607" y="98068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58D19D21-11F2-9F44-88CC-C88D7BB51110}"/>
                  </a:ext>
                </a:extLst>
              </p:cNvPr>
              <p:cNvSpPr/>
              <p:nvPr/>
            </p:nvSpPr>
            <p:spPr>
              <a:xfrm>
                <a:off x="8470594" y="4413100"/>
                <a:ext cx="191644" cy="111449"/>
              </a:xfrm>
              <a:custGeom>
                <a:avLst/>
                <a:gdLst>
                  <a:gd name="connsiteX0" fmla="*/ 181555 w 191644"/>
                  <a:gd name="connsiteY0" fmla="*/ 33923 h 111449"/>
                  <a:gd name="connsiteX1" fmla="*/ 181555 w 191644"/>
                  <a:gd name="connsiteY1" fmla="*/ 62338 h 111449"/>
                  <a:gd name="connsiteX2" fmla="*/ 107003 w 191644"/>
                  <a:gd name="connsiteY2" fmla="*/ 105610 h 111449"/>
                  <a:gd name="connsiteX3" fmla="*/ 58168 w 191644"/>
                  <a:gd name="connsiteY3" fmla="*/ 105553 h 111449"/>
                  <a:gd name="connsiteX4" fmla="*/ 10068 w 191644"/>
                  <a:gd name="connsiteY4" fmla="*/ 77534 h 111449"/>
                  <a:gd name="connsiteX5" fmla="*/ 10068 w 191644"/>
                  <a:gd name="connsiteY5" fmla="*/ 49119 h 111449"/>
                  <a:gd name="connsiteX6" fmla="*/ 84564 w 191644"/>
                  <a:gd name="connsiteY6" fmla="*/ 5847 h 111449"/>
                  <a:gd name="connsiteX7" fmla="*/ 133399 w 191644"/>
                  <a:gd name="connsiteY7" fmla="*/ 5847 h 111449"/>
                  <a:gd name="connsiteX8" fmla="*/ 181555 w 191644"/>
                  <a:gd name="connsiteY8" fmla="*/ 33923 h 11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1644" h="111449">
                    <a:moveTo>
                      <a:pt x="181555" y="33923"/>
                    </a:moveTo>
                    <a:cubicBezTo>
                      <a:pt x="195008" y="41719"/>
                      <a:pt x="195008" y="54542"/>
                      <a:pt x="181555" y="62338"/>
                    </a:cubicBezTo>
                    <a:lnTo>
                      <a:pt x="107003" y="105610"/>
                    </a:lnTo>
                    <a:cubicBezTo>
                      <a:pt x="93551" y="113406"/>
                      <a:pt x="71564" y="113406"/>
                      <a:pt x="58168" y="105553"/>
                    </a:cubicBezTo>
                    <a:lnTo>
                      <a:pt x="10068" y="77534"/>
                    </a:lnTo>
                    <a:cubicBezTo>
                      <a:pt x="-3384" y="69738"/>
                      <a:pt x="-3328" y="56915"/>
                      <a:pt x="10068" y="49119"/>
                    </a:cubicBezTo>
                    <a:lnTo>
                      <a:pt x="84564" y="5847"/>
                    </a:lnTo>
                    <a:cubicBezTo>
                      <a:pt x="98016" y="-1949"/>
                      <a:pt x="120003" y="-1949"/>
                      <a:pt x="133399" y="5847"/>
                    </a:cubicBezTo>
                    <a:lnTo>
                      <a:pt x="181555" y="33923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F1B9F659-766B-5044-96E8-65DDFC5B50F4}"/>
                  </a:ext>
                </a:extLst>
              </p:cNvPr>
              <p:cNvSpPr/>
              <p:nvPr/>
            </p:nvSpPr>
            <p:spPr>
              <a:xfrm>
                <a:off x="8595281" y="4521110"/>
                <a:ext cx="127302" cy="74109"/>
              </a:xfrm>
              <a:custGeom>
                <a:avLst/>
                <a:gdLst>
                  <a:gd name="connsiteX0" fmla="*/ 117234 w 127302"/>
                  <a:gd name="connsiteY0" fmla="*/ 32059 h 74109"/>
                  <a:gd name="connsiteX1" fmla="*/ 117234 w 127302"/>
                  <a:gd name="connsiteY1" fmla="*/ 60474 h 74109"/>
                  <a:gd name="connsiteX2" fmla="*/ 103782 w 127302"/>
                  <a:gd name="connsiteY2" fmla="*/ 68269 h 74109"/>
                  <a:gd name="connsiteX3" fmla="*/ 54947 w 127302"/>
                  <a:gd name="connsiteY3" fmla="*/ 68213 h 74109"/>
                  <a:gd name="connsiteX4" fmla="*/ 10068 w 127302"/>
                  <a:gd name="connsiteY4" fmla="*/ 42058 h 74109"/>
                  <a:gd name="connsiteX5" fmla="*/ 10068 w 127302"/>
                  <a:gd name="connsiteY5" fmla="*/ 13643 h 74109"/>
                  <a:gd name="connsiteX6" fmla="*/ 23464 w 127302"/>
                  <a:gd name="connsiteY6" fmla="*/ 5847 h 74109"/>
                  <a:gd name="connsiteX7" fmla="*/ 72299 w 127302"/>
                  <a:gd name="connsiteY7" fmla="*/ 5847 h 74109"/>
                  <a:gd name="connsiteX8" fmla="*/ 117234 w 127302"/>
                  <a:gd name="connsiteY8" fmla="*/ 32059 h 7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302" h="74109">
                    <a:moveTo>
                      <a:pt x="117234" y="32059"/>
                    </a:moveTo>
                    <a:cubicBezTo>
                      <a:pt x="130686" y="39854"/>
                      <a:pt x="130630" y="52678"/>
                      <a:pt x="117234" y="60474"/>
                    </a:cubicBezTo>
                    <a:lnTo>
                      <a:pt x="103782" y="68269"/>
                    </a:lnTo>
                    <a:cubicBezTo>
                      <a:pt x="90330" y="76065"/>
                      <a:pt x="68342" y="76065"/>
                      <a:pt x="54947" y="68213"/>
                    </a:cubicBezTo>
                    <a:lnTo>
                      <a:pt x="10068" y="42058"/>
                    </a:lnTo>
                    <a:cubicBezTo>
                      <a:pt x="-3384" y="34262"/>
                      <a:pt x="-3328" y="21438"/>
                      <a:pt x="10068" y="13643"/>
                    </a:cubicBezTo>
                    <a:lnTo>
                      <a:pt x="23464" y="5847"/>
                    </a:lnTo>
                    <a:cubicBezTo>
                      <a:pt x="36916" y="-1949"/>
                      <a:pt x="58903" y="-1949"/>
                      <a:pt x="72299" y="5847"/>
                    </a:cubicBezTo>
                    <a:lnTo>
                      <a:pt x="117234" y="32059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2616E547-6659-1D49-AB7F-FF9BD7254F8D}"/>
                  </a:ext>
                </a:extLst>
              </p:cNvPr>
              <p:cNvSpPr/>
              <p:nvPr/>
            </p:nvSpPr>
            <p:spPr>
              <a:xfrm>
                <a:off x="8718478" y="4592854"/>
                <a:ext cx="127456" cy="74116"/>
              </a:xfrm>
              <a:custGeom>
                <a:avLst/>
                <a:gdLst>
                  <a:gd name="connsiteX0" fmla="*/ 117368 w 127456"/>
                  <a:gd name="connsiteY0" fmla="*/ 32059 h 74116"/>
                  <a:gd name="connsiteX1" fmla="*/ 117368 w 127456"/>
                  <a:gd name="connsiteY1" fmla="*/ 60473 h 74116"/>
                  <a:gd name="connsiteX2" fmla="*/ 103972 w 127456"/>
                  <a:gd name="connsiteY2" fmla="*/ 68269 h 74116"/>
                  <a:gd name="connsiteX3" fmla="*/ 55137 w 127456"/>
                  <a:gd name="connsiteY3" fmla="*/ 68269 h 74116"/>
                  <a:gd name="connsiteX4" fmla="*/ 10089 w 127456"/>
                  <a:gd name="connsiteY4" fmla="*/ 42057 h 74116"/>
                  <a:gd name="connsiteX5" fmla="*/ 10089 w 127456"/>
                  <a:gd name="connsiteY5" fmla="*/ 13643 h 74116"/>
                  <a:gd name="connsiteX6" fmla="*/ 23485 w 127456"/>
                  <a:gd name="connsiteY6" fmla="*/ 5847 h 74116"/>
                  <a:gd name="connsiteX7" fmla="*/ 72320 w 127456"/>
                  <a:gd name="connsiteY7" fmla="*/ 5847 h 74116"/>
                  <a:gd name="connsiteX8" fmla="*/ 117368 w 127456"/>
                  <a:gd name="connsiteY8" fmla="*/ 32059 h 74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456" h="74116">
                    <a:moveTo>
                      <a:pt x="117368" y="32059"/>
                    </a:moveTo>
                    <a:cubicBezTo>
                      <a:pt x="130820" y="39854"/>
                      <a:pt x="130820" y="52678"/>
                      <a:pt x="117368" y="60473"/>
                    </a:cubicBezTo>
                    <a:lnTo>
                      <a:pt x="103972" y="68269"/>
                    </a:lnTo>
                    <a:cubicBezTo>
                      <a:pt x="90520" y="76065"/>
                      <a:pt x="68533" y="76065"/>
                      <a:pt x="55137" y="68269"/>
                    </a:cubicBezTo>
                    <a:lnTo>
                      <a:pt x="10089" y="42057"/>
                    </a:lnTo>
                    <a:cubicBezTo>
                      <a:pt x="-3363" y="34262"/>
                      <a:pt x="-3363" y="21438"/>
                      <a:pt x="10089" y="13643"/>
                    </a:cubicBezTo>
                    <a:lnTo>
                      <a:pt x="23485" y="5847"/>
                    </a:lnTo>
                    <a:cubicBezTo>
                      <a:pt x="36937" y="-1949"/>
                      <a:pt x="58924" y="-1949"/>
                      <a:pt x="72320" y="5847"/>
                    </a:cubicBezTo>
                    <a:lnTo>
                      <a:pt x="117368" y="32059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4D01990A-0C76-DD44-B9BA-81C15DFCEE1E}"/>
                  </a:ext>
                </a:extLst>
              </p:cNvPr>
              <p:cNvSpPr/>
              <p:nvPr/>
            </p:nvSpPr>
            <p:spPr>
              <a:xfrm>
                <a:off x="8842261" y="4664993"/>
                <a:ext cx="126495" cy="73494"/>
              </a:xfrm>
              <a:custGeom>
                <a:avLst/>
                <a:gdLst>
                  <a:gd name="connsiteX0" fmla="*/ 116407 w 126495"/>
                  <a:gd name="connsiteY0" fmla="*/ 31437 h 73494"/>
                  <a:gd name="connsiteX1" fmla="*/ 116407 w 126495"/>
                  <a:gd name="connsiteY1" fmla="*/ 59852 h 73494"/>
                  <a:gd name="connsiteX2" fmla="*/ 103011 w 126495"/>
                  <a:gd name="connsiteY2" fmla="*/ 67648 h 73494"/>
                  <a:gd name="connsiteX3" fmla="*/ 54119 w 126495"/>
                  <a:gd name="connsiteY3" fmla="*/ 67648 h 73494"/>
                  <a:gd name="connsiteX4" fmla="*/ 10089 w 126495"/>
                  <a:gd name="connsiteY4" fmla="*/ 42057 h 73494"/>
                  <a:gd name="connsiteX5" fmla="*/ 10089 w 126495"/>
                  <a:gd name="connsiteY5" fmla="*/ 13643 h 73494"/>
                  <a:gd name="connsiteX6" fmla="*/ 23485 w 126495"/>
                  <a:gd name="connsiteY6" fmla="*/ 5847 h 73494"/>
                  <a:gd name="connsiteX7" fmla="*/ 72377 w 126495"/>
                  <a:gd name="connsiteY7" fmla="*/ 5847 h 73494"/>
                  <a:gd name="connsiteX8" fmla="*/ 116407 w 126495"/>
                  <a:gd name="connsiteY8" fmla="*/ 31437 h 73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495" h="73494">
                    <a:moveTo>
                      <a:pt x="116407" y="31437"/>
                    </a:moveTo>
                    <a:cubicBezTo>
                      <a:pt x="129859" y="39233"/>
                      <a:pt x="129859" y="52000"/>
                      <a:pt x="116407" y="59852"/>
                    </a:cubicBezTo>
                    <a:lnTo>
                      <a:pt x="103011" y="67648"/>
                    </a:lnTo>
                    <a:cubicBezTo>
                      <a:pt x="89559" y="75444"/>
                      <a:pt x="67572" y="75444"/>
                      <a:pt x="54119" y="67648"/>
                    </a:cubicBezTo>
                    <a:lnTo>
                      <a:pt x="10089" y="42057"/>
                    </a:lnTo>
                    <a:cubicBezTo>
                      <a:pt x="-3363" y="34262"/>
                      <a:pt x="-3363" y="21495"/>
                      <a:pt x="10089" y="13643"/>
                    </a:cubicBezTo>
                    <a:lnTo>
                      <a:pt x="23485" y="5847"/>
                    </a:lnTo>
                    <a:cubicBezTo>
                      <a:pt x="36937" y="-1949"/>
                      <a:pt x="58924" y="-1949"/>
                      <a:pt x="72377" y="5847"/>
                    </a:cubicBezTo>
                    <a:lnTo>
                      <a:pt x="116407" y="3143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73DBC4C0-ADAE-AA49-AFB3-3CC5BB87DF06}"/>
                  </a:ext>
                </a:extLst>
              </p:cNvPr>
              <p:cNvSpPr/>
              <p:nvPr/>
            </p:nvSpPr>
            <p:spPr>
              <a:xfrm>
                <a:off x="8791730" y="4557328"/>
                <a:ext cx="115361" cy="67097"/>
              </a:xfrm>
              <a:custGeom>
                <a:avLst/>
                <a:gdLst>
                  <a:gd name="connsiteX0" fmla="*/ 105273 w 115361"/>
                  <a:gd name="connsiteY0" fmla="*/ 32108 h 67097"/>
                  <a:gd name="connsiteX1" fmla="*/ 105273 w 115361"/>
                  <a:gd name="connsiteY1" fmla="*/ 60523 h 67097"/>
                  <a:gd name="connsiteX2" fmla="*/ 104029 w 115361"/>
                  <a:gd name="connsiteY2" fmla="*/ 61257 h 67097"/>
                  <a:gd name="connsiteX3" fmla="*/ 55137 w 115361"/>
                  <a:gd name="connsiteY3" fmla="*/ 61201 h 67097"/>
                  <a:gd name="connsiteX4" fmla="*/ 10089 w 115361"/>
                  <a:gd name="connsiteY4" fmla="*/ 34989 h 67097"/>
                  <a:gd name="connsiteX5" fmla="*/ 10089 w 115361"/>
                  <a:gd name="connsiteY5" fmla="*/ 6574 h 67097"/>
                  <a:gd name="connsiteX6" fmla="*/ 11333 w 115361"/>
                  <a:gd name="connsiteY6" fmla="*/ 5840 h 67097"/>
                  <a:gd name="connsiteX7" fmla="*/ 60224 w 115361"/>
                  <a:gd name="connsiteY7" fmla="*/ 5896 h 67097"/>
                  <a:gd name="connsiteX8" fmla="*/ 105273 w 115361"/>
                  <a:gd name="connsiteY8" fmla="*/ 32108 h 67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361" h="67097">
                    <a:moveTo>
                      <a:pt x="105273" y="32108"/>
                    </a:moveTo>
                    <a:cubicBezTo>
                      <a:pt x="118724" y="39904"/>
                      <a:pt x="118724" y="52727"/>
                      <a:pt x="105273" y="60523"/>
                    </a:cubicBezTo>
                    <a:lnTo>
                      <a:pt x="104029" y="61257"/>
                    </a:lnTo>
                    <a:cubicBezTo>
                      <a:pt x="90576" y="69053"/>
                      <a:pt x="68589" y="69053"/>
                      <a:pt x="55137" y="61201"/>
                    </a:cubicBezTo>
                    <a:lnTo>
                      <a:pt x="10089" y="34989"/>
                    </a:lnTo>
                    <a:cubicBezTo>
                      <a:pt x="-3363" y="27193"/>
                      <a:pt x="-3363" y="14370"/>
                      <a:pt x="10089" y="6574"/>
                    </a:cubicBezTo>
                    <a:lnTo>
                      <a:pt x="11333" y="5840"/>
                    </a:lnTo>
                    <a:cubicBezTo>
                      <a:pt x="24785" y="-1956"/>
                      <a:pt x="46772" y="-1956"/>
                      <a:pt x="60224" y="5896"/>
                    </a:cubicBezTo>
                    <a:lnTo>
                      <a:pt x="105273" y="32108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74C2DFF5-1C6C-764F-8444-32DD0A8D71F2}"/>
                  </a:ext>
                </a:extLst>
              </p:cNvPr>
              <p:cNvSpPr/>
              <p:nvPr/>
            </p:nvSpPr>
            <p:spPr>
              <a:xfrm>
                <a:off x="8769913" y="4247129"/>
                <a:ext cx="180361" cy="104847"/>
              </a:xfrm>
              <a:custGeom>
                <a:avLst/>
                <a:gdLst>
                  <a:gd name="connsiteX0" fmla="*/ 170272 w 180361"/>
                  <a:gd name="connsiteY0" fmla="*/ 31550 h 104847"/>
                  <a:gd name="connsiteX1" fmla="*/ 170272 w 180361"/>
                  <a:gd name="connsiteY1" fmla="*/ 59965 h 104847"/>
                  <a:gd name="connsiteX2" fmla="*/ 103068 w 180361"/>
                  <a:gd name="connsiteY2" fmla="*/ 99000 h 104847"/>
                  <a:gd name="connsiteX3" fmla="*/ 54233 w 180361"/>
                  <a:gd name="connsiteY3" fmla="*/ 99000 h 104847"/>
                  <a:gd name="connsiteX4" fmla="*/ 10089 w 180361"/>
                  <a:gd name="connsiteY4" fmla="*/ 73354 h 104847"/>
                  <a:gd name="connsiteX5" fmla="*/ 10089 w 180361"/>
                  <a:gd name="connsiteY5" fmla="*/ 44939 h 104847"/>
                  <a:gd name="connsiteX6" fmla="*/ 77350 w 180361"/>
                  <a:gd name="connsiteY6" fmla="*/ 5847 h 104847"/>
                  <a:gd name="connsiteX7" fmla="*/ 126186 w 180361"/>
                  <a:gd name="connsiteY7" fmla="*/ 5847 h 104847"/>
                  <a:gd name="connsiteX8" fmla="*/ 170272 w 180361"/>
                  <a:gd name="connsiteY8" fmla="*/ 31550 h 10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361" h="104847">
                    <a:moveTo>
                      <a:pt x="170272" y="31550"/>
                    </a:moveTo>
                    <a:cubicBezTo>
                      <a:pt x="183725" y="39346"/>
                      <a:pt x="183725" y="52169"/>
                      <a:pt x="170272" y="59965"/>
                    </a:cubicBezTo>
                    <a:lnTo>
                      <a:pt x="103068" y="99000"/>
                    </a:lnTo>
                    <a:cubicBezTo>
                      <a:pt x="89616" y="106796"/>
                      <a:pt x="67629" y="106796"/>
                      <a:pt x="54233" y="99000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9"/>
                    </a:cubicBezTo>
                    <a:lnTo>
                      <a:pt x="77350" y="5847"/>
                    </a:lnTo>
                    <a:cubicBezTo>
                      <a:pt x="90803" y="-1949"/>
                      <a:pt x="112790" y="-1949"/>
                      <a:pt x="126186" y="5847"/>
                    </a:cubicBezTo>
                    <a:lnTo>
                      <a:pt x="170272" y="31550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1FE0B780-6546-6B43-9239-BD7BB3C34C34}"/>
                  </a:ext>
                </a:extLst>
              </p:cNvPr>
              <p:cNvSpPr/>
              <p:nvPr/>
            </p:nvSpPr>
            <p:spPr>
              <a:xfrm>
                <a:off x="8642512" y="4173126"/>
                <a:ext cx="180475" cy="104847"/>
              </a:xfrm>
              <a:custGeom>
                <a:avLst/>
                <a:gdLst>
                  <a:gd name="connsiteX0" fmla="*/ 170386 w 180475"/>
                  <a:gd name="connsiteY0" fmla="*/ 31494 h 104847"/>
                  <a:gd name="connsiteX1" fmla="*/ 170386 w 180475"/>
                  <a:gd name="connsiteY1" fmla="*/ 59909 h 104847"/>
                  <a:gd name="connsiteX2" fmla="*/ 103125 w 180475"/>
                  <a:gd name="connsiteY2" fmla="*/ 99000 h 104847"/>
                  <a:gd name="connsiteX3" fmla="*/ 54233 w 180475"/>
                  <a:gd name="connsiteY3" fmla="*/ 99000 h 104847"/>
                  <a:gd name="connsiteX4" fmla="*/ 10089 w 180475"/>
                  <a:gd name="connsiteY4" fmla="*/ 73354 h 104847"/>
                  <a:gd name="connsiteX5" fmla="*/ 10089 w 180475"/>
                  <a:gd name="connsiteY5" fmla="*/ 44938 h 104847"/>
                  <a:gd name="connsiteX6" fmla="*/ 77407 w 180475"/>
                  <a:gd name="connsiteY6" fmla="*/ 5847 h 104847"/>
                  <a:gd name="connsiteX7" fmla="*/ 126242 w 180475"/>
                  <a:gd name="connsiteY7" fmla="*/ 5847 h 104847"/>
                  <a:gd name="connsiteX8" fmla="*/ 170386 w 180475"/>
                  <a:gd name="connsiteY8" fmla="*/ 31494 h 10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475" h="104847">
                    <a:moveTo>
                      <a:pt x="170386" y="31494"/>
                    </a:moveTo>
                    <a:cubicBezTo>
                      <a:pt x="183838" y="39289"/>
                      <a:pt x="183838" y="52113"/>
                      <a:pt x="170386" y="59909"/>
                    </a:cubicBezTo>
                    <a:lnTo>
                      <a:pt x="103125" y="99000"/>
                    </a:lnTo>
                    <a:cubicBezTo>
                      <a:pt x="89673" y="106796"/>
                      <a:pt x="67685" y="106796"/>
                      <a:pt x="54233" y="99000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407" y="5847"/>
                    </a:lnTo>
                    <a:cubicBezTo>
                      <a:pt x="90859" y="-1949"/>
                      <a:pt x="112846" y="-1949"/>
                      <a:pt x="126242" y="5847"/>
                    </a:cubicBezTo>
                    <a:lnTo>
                      <a:pt x="170386" y="3149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7D491405-A0A9-0B44-96ED-E662AC4BFFCE}"/>
                  </a:ext>
                </a:extLst>
              </p:cNvPr>
              <p:cNvSpPr/>
              <p:nvPr/>
            </p:nvSpPr>
            <p:spPr>
              <a:xfrm>
                <a:off x="8513529" y="4098050"/>
                <a:ext cx="180474" cy="104903"/>
              </a:xfrm>
              <a:custGeom>
                <a:avLst/>
                <a:gdLst>
                  <a:gd name="connsiteX0" fmla="*/ 170385 w 180474"/>
                  <a:gd name="connsiteY0" fmla="*/ 31550 h 104903"/>
                  <a:gd name="connsiteX1" fmla="*/ 170385 w 180474"/>
                  <a:gd name="connsiteY1" fmla="*/ 59965 h 104903"/>
                  <a:gd name="connsiteX2" fmla="*/ 103124 w 180474"/>
                  <a:gd name="connsiteY2" fmla="*/ 99057 h 104903"/>
                  <a:gd name="connsiteX3" fmla="*/ 54289 w 180474"/>
                  <a:gd name="connsiteY3" fmla="*/ 99057 h 104903"/>
                  <a:gd name="connsiteX4" fmla="*/ 10089 w 180474"/>
                  <a:gd name="connsiteY4" fmla="*/ 73353 h 104903"/>
                  <a:gd name="connsiteX5" fmla="*/ 10089 w 180474"/>
                  <a:gd name="connsiteY5" fmla="*/ 44939 h 104903"/>
                  <a:gd name="connsiteX6" fmla="*/ 77350 w 180474"/>
                  <a:gd name="connsiteY6" fmla="*/ 5847 h 104903"/>
                  <a:gd name="connsiteX7" fmla="*/ 126242 w 180474"/>
                  <a:gd name="connsiteY7" fmla="*/ 5847 h 104903"/>
                  <a:gd name="connsiteX8" fmla="*/ 170385 w 180474"/>
                  <a:gd name="connsiteY8" fmla="*/ 31550 h 104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474" h="104903">
                    <a:moveTo>
                      <a:pt x="170385" y="31550"/>
                    </a:moveTo>
                    <a:cubicBezTo>
                      <a:pt x="183838" y="39346"/>
                      <a:pt x="183838" y="52169"/>
                      <a:pt x="170385" y="59965"/>
                    </a:cubicBezTo>
                    <a:lnTo>
                      <a:pt x="103124" y="99057"/>
                    </a:lnTo>
                    <a:cubicBezTo>
                      <a:pt x="89672" y="106852"/>
                      <a:pt x="67685" y="106852"/>
                      <a:pt x="54289" y="99057"/>
                    </a:cubicBezTo>
                    <a:lnTo>
                      <a:pt x="10089" y="73353"/>
                    </a:lnTo>
                    <a:cubicBezTo>
                      <a:pt x="-3363" y="65558"/>
                      <a:pt x="-3363" y="52734"/>
                      <a:pt x="10089" y="44939"/>
                    </a:cubicBezTo>
                    <a:lnTo>
                      <a:pt x="77350" y="5847"/>
                    </a:lnTo>
                    <a:cubicBezTo>
                      <a:pt x="90803" y="-1949"/>
                      <a:pt x="112790" y="-1949"/>
                      <a:pt x="126242" y="5847"/>
                    </a:cubicBezTo>
                    <a:lnTo>
                      <a:pt x="170385" y="31550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5E2FA8D3-B675-5845-A1E7-DBA967E0035D}"/>
                  </a:ext>
                </a:extLst>
              </p:cNvPr>
              <p:cNvSpPr/>
              <p:nvPr/>
            </p:nvSpPr>
            <p:spPr>
              <a:xfrm>
                <a:off x="8384546" y="4022973"/>
                <a:ext cx="180418" cy="104903"/>
              </a:xfrm>
              <a:custGeom>
                <a:avLst/>
                <a:gdLst>
                  <a:gd name="connsiteX0" fmla="*/ 170329 w 180418"/>
                  <a:gd name="connsiteY0" fmla="*/ 31550 h 104903"/>
                  <a:gd name="connsiteX1" fmla="*/ 170329 w 180418"/>
                  <a:gd name="connsiteY1" fmla="*/ 59965 h 104903"/>
                  <a:gd name="connsiteX2" fmla="*/ 103068 w 180418"/>
                  <a:gd name="connsiteY2" fmla="*/ 99057 h 104903"/>
                  <a:gd name="connsiteX3" fmla="*/ 54233 w 180418"/>
                  <a:gd name="connsiteY3" fmla="*/ 99057 h 104903"/>
                  <a:gd name="connsiteX4" fmla="*/ 10089 w 180418"/>
                  <a:gd name="connsiteY4" fmla="*/ 73354 h 104903"/>
                  <a:gd name="connsiteX5" fmla="*/ 10089 w 180418"/>
                  <a:gd name="connsiteY5" fmla="*/ 44938 h 104903"/>
                  <a:gd name="connsiteX6" fmla="*/ 77350 w 180418"/>
                  <a:gd name="connsiteY6" fmla="*/ 5847 h 104903"/>
                  <a:gd name="connsiteX7" fmla="*/ 126185 w 180418"/>
                  <a:gd name="connsiteY7" fmla="*/ 5847 h 104903"/>
                  <a:gd name="connsiteX8" fmla="*/ 170329 w 180418"/>
                  <a:gd name="connsiteY8" fmla="*/ 31550 h 104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418" h="104903">
                    <a:moveTo>
                      <a:pt x="170329" y="31550"/>
                    </a:moveTo>
                    <a:cubicBezTo>
                      <a:pt x="183781" y="39346"/>
                      <a:pt x="183781" y="52169"/>
                      <a:pt x="170329" y="59965"/>
                    </a:cubicBezTo>
                    <a:lnTo>
                      <a:pt x="103068" y="99057"/>
                    </a:lnTo>
                    <a:cubicBezTo>
                      <a:pt x="89615" y="106853"/>
                      <a:pt x="67628" y="106853"/>
                      <a:pt x="54233" y="99057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350" y="5847"/>
                    </a:lnTo>
                    <a:cubicBezTo>
                      <a:pt x="90802" y="-1949"/>
                      <a:pt x="112789" y="-1949"/>
                      <a:pt x="126185" y="5847"/>
                    </a:cubicBezTo>
                    <a:lnTo>
                      <a:pt x="170329" y="31550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4C92CAB6-A808-D741-AA0F-4E34EE7DCD2B}"/>
                  </a:ext>
                </a:extLst>
              </p:cNvPr>
              <p:cNvSpPr/>
              <p:nvPr/>
            </p:nvSpPr>
            <p:spPr>
              <a:xfrm>
                <a:off x="8255506" y="3947954"/>
                <a:ext cx="180531" cy="113292"/>
              </a:xfrm>
              <a:custGeom>
                <a:avLst/>
                <a:gdLst>
                  <a:gd name="connsiteX0" fmla="*/ 170442 w 180531"/>
                  <a:gd name="connsiteY0" fmla="*/ 31607 h 113292"/>
                  <a:gd name="connsiteX1" fmla="*/ 170442 w 180531"/>
                  <a:gd name="connsiteY1" fmla="*/ 60021 h 113292"/>
                  <a:gd name="connsiteX2" fmla="*/ 103181 w 180531"/>
                  <a:gd name="connsiteY2" fmla="*/ 99113 h 113292"/>
                  <a:gd name="connsiteX3" fmla="*/ 78707 w 180531"/>
                  <a:gd name="connsiteY3" fmla="*/ 113292 h 113292"/>
                  <a:gd name="connsiteX4" fmla="*/ 54233 w 180531"/>
                  <a:gd name="connsiteY4" fmla="*/ 99057 h 113292"/>
                  <a:gd name="connsiteX5" fmla="*/ 10089 w 180531"/>
                  <a:gd name="connsiteY5" fmla="*/ 73353 h 113292"/>
                  <a:gd name="connsiteX6" fmla="*/ 10089 w 180531"/>
                  <a:gd name="connsiteY6" fmla="*/ 44938 h 113292"/>
                  <a:gd name="connsiteX7" fmla="*/ 77350 w 180531"/>
                  <a:gd name="connsiteY7" fmla="*/ 5847 h 113292"/>
                  <a:gd name="connsiteX8" fmla="*/ 126242 w 180531"/>
                  <a:gd name="connsiteY8" fmla="*/ 5847 h 113292"/>
                  <a:gd name="connsiteX9" fmla="*/ 170442 w 180531"/>
                  <a:gd name="connsiteY9" fmla="*/ 31607 h 113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531" h="113292">
                    <a:moveTo>
                      <a:pt x="170442" y="31607"/>
                    </a:moveTo>
                    <a:cubicBezTo>
                      <a:pt x="183894" y="39402"/>
                      <a:pt x="183894" y="52226"/>
                      <a:pt x="170442" y="60021"/>
                    </a:cubicBezTo>
                    <a:lnTo>
                      <a:pt x="103181" y="99113"/>
                    </a:lnTo>
                    <a:cubicBezTo>
                      <a:pt x="89728" y="106909"/>
                      <a:pt x="78764" y="113292"/>
                      <a:pt x="78707" y="113292"/>
                    </a:cubicBezTo>
                    <a:cubicBezTo>
                      <a:pt x="78650" y="113292"/>
                      <a:pt x="67685" y="106909"/>
                      <a:pt x="54233" y="99057"/>
                    </a:cubicBezTo>
                    <a:lnTo>
                      <a:pt x="10089" y="73353"/>
                    </a:lnTo>
                    <a:cubicBezTo>
                      <a:pt x="-3363" y="65557"/>
                      <a:pt x="-3363" y="52734"/>
                      <a:pt x="10089" y="44938"/>
                    </a:cubicBezTo>
                    <a:lnTo>
                      <a:pt x="77350" y="5847"/>
                    </a:lnTo>
                    <a:cubicBezTo>
                      <a:pt x="90803" y="-1949"/>
                      <a:pt x="112790" y="-1949"/>
                      <a:pt x="126242" y="5847"/>
                    </a:cubicBezTo>
                    <a:lnTo>
                      <a:pt x="170442" y="3160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A3BBDCF5-182C-3349-86A8-ACF2F363B964}"/>
                  </a:ext>
                </a:extLst>
              </p:cNvPr>
              <p:cNvSpPr/>
              <p:nvPr/>
            </p:nvSpPr>
            <p:spPr>
              <a:xfrm>
                <a:off x="8126580" y="3872933"/>
                <a:ext cx="180418" cy="104847"/>
              </a:xfrm>
              <a:custGeom>
                <a:avLst/>
                <a:gdLst>
                  <a:gd name="connsiteX0" fmla="*/ 170329 w 180418"/>
                  <a:gd name="connsiteY0" fmla="*/ 31494 h 104847"/>
                  <a:gd name="connsiteX1" fmla="*/ 170329 w 180418"/>
                  <a:gd name="connsiteY1" fmla="*/ 59909 h 104847"/>
                  <a:gd name="connsiteX2" fmla="*/ 103068 w 180418"/>
                  <a:gd name="connsiteY2" fmla="*/ 99000 h 104847"/>
                  <a:gd name="connsiteX3" fmla="*/ 54233 w 180418"/>
                  <a:gd name="connsiteY3" fmla="*/ 99000 h 104847"/>
                  <a:gd name="connsiteX4" fmla="*/ 10089 w 180418"/>
                  <a:gd name="connsiteY4" fmla="*/ 73354 h 104847"/>
                  <a:gd name="connsiteX5" fmla="*/ 10089 w 180418"/>
                  <a:gd name="connsiteY5" fmla="*/ 44938 h 104847"/>
                  <a:gd name="connsiteX6" fmla="*/ 77406 w 180418"/>
                  <a:gd name="connsiteY6" fmla="*/ 5847 h 104847"/>
                  <a:gd name="connsiteX7" fmla="*/ 126241 w 180418"/>
                  <a:gd name="connsiteY7" fmla="*/ 5847 h 104847"/>
                  <a:gd name="connsiteX8" fmla="*/ 170329 w 180418"/>
                  <a:gd name="connsiteY8" fmla="*/ 31494 h 10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418" h="104847">
                    <a:moveTo>
                      <a:pt x="170329" y="31494"/>
                    </a:moveTo>
                    <a:cubicBezTo>
                      <a:pt x="183781" y="39289"/>
                      <a:pt x="183781" y="52113"/>
                      <a:pt x="170329" y="59909"/>
                    </a:cubicBezTo>
                    <a:lnTo>
                      <a:pt x="103068" y="99000"/>
                    </a:lnTo>
                    <a:cubicBezTo>
                      <a:pt x="89615" y="106796"/>
                      <a:pt x="67628" y="106796"/>
                      <a:pt x="54233" y="99000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406" y="5847"/>
                    </a:lnTo>
                    <a:cubicBezTo>
                      <a:pt x="90859" y="-1949"/>
                      <a:pt x="112846" y="-1949"/>
                      <a:pt x="126241" y="5847"/>
                    </a:cubicBezTo>
                    <a:lnTo>
                      <a:pt x="170329" y="3149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B1B5896C-8A17-6740-AD3A-B352549BD2D6}"/>
                  </a:ext>
                </a:extLst>
              </p:cNvPr>
              <p:cNvSpPr/>
              <p:nvPr/>
            </p:nvSpPr>
            <p:spPr>
              <a:xfrm>
                <a:off x="7997596" y="3789525"/>
                <a:ext cx="180474" cy="113236"/>
              </a:xfrm>
              <a:custGeom>
                <a:avLst/>
                <a:gdLst>
                  <a:gd name="connsiteX0" fmla="*/ 170385 w 180474"/>
                  <a:gd name="connsiteY0" fmla="*/ 39883 h 113236"/>
                  <a:gd name="connsiteX1" fmla="*/ 170385 w 180474"/>
                  <a:gd name="connsiteY1" fmla="*/ 68297 h 113236"/>
                  <a:gd name="connsiteX2" fmla="*/ 103068 w 180474"/>
                  <a:gd name="connsiteY2" fmla="*/ 107389 h 113236"/>
                  <a:gd name="connsiteX3" fmla="*/ 54233 w 180474"/>
                  <a:gd name="connsiteY3" fmla="*/ 107389 h 113236"/>
                  <a:gd name="connsiteX4" fmla="*/ 10089 w 180474"/>
                  <a:gd name="connsiteY4" fmla="*/ 81686 h 113236"/>
                  <a:gd name="connsiteX5" fmla="*/ 10089 w 180474"/>
                  <a:gd name="connsiteY5" fmla="*/ 53271 h 113236"/>
                  <a:gd name="connsiteX6" fmla="*/ 77350 w 180474"/>
                  <a:gd name="connsiteY6" fmla="*/ 14179 h 113236"/>
                  <a:gd name="connsiteX7" fmla="*/ 101824 w 180474"/>
                  <a:gd name="connsiteY7" fmla="*/ 0 h 113236"/>
                  <a:gd name="connsiteX8" fmla="*/ 126299 w 180474"/>
                  <a:gd name="connsiteY8" fmla="*/ 14236 h 113236"/>
                  <a:gd name="connsiteX9" fmla="*/ 170385 w 180474"/>
                  <a:gd name="connsiteY9" fmla="*/ 39883 h 113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474" h="113236">
                    <a:moveTo>
                      <a:pt x="170385" y="39883"/>
                    </a:moveTo>
                    <a:cubicBezTo>
                      <a:pt x="183838" y="47678"/>
                      <a:pt x="183838" y="60502"/>
                      <a:pt x="170385" y="68297"/>
                    </a:cubicBezTo>
                    <a:lnTo>
                      <a:pt x="103068" y="107389"/>
                    </a:lnTo>
                    <a:cubicBezTo>
                      <a:pt x="89616" y="115185"/>
                      <a:pt x="67629" y="115185"/>
                      <a:pt x="54233" y="107389"/>
                    </a:cubicBezTo>
                    <a:lnTo>
                      <a:pt x="10089" y="81686"/>
                    </a:lnTo>
                    <a:cubicBezTo>
                      <a:pt x="-3363" y="73890"/>
                      <a:pt x="-3363" y="61067"/>
                      <a:pt x="10089" y="53271"/>
                    </a:cubicBezTo>
                    <a:lnTo>
                      <a:pt x="77350" y="14179"/>
                    </a:lnTo>
                    <a:cubicBezTo>
                      <a:pt x="90803" y="6384"/>
                      <a:pt x="101768" y="0"/>
                      <a:pt x="101824" y="0"/>
                    </a:cubicBezTo>
                    <a:cubicBezTo>
                      <a:pt x="101881" y="0"/>
                      <a:pt x="112846" y="6384"/>
                      <a:pt x="126299" y="14236"/>
                    </a:cubicBezTo>
                    <a:lnTo>
                      <a:pt x="170385" y="39883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816F2AFE-7E70-2D4B-97A7-700ABEB6EA1A}"/>
                  </a:ext>
                </a:extLst>
              </p:cNvPr>
              <p:cNvSpPr/>
              <p:nvPr/>
            </p:nvSpPr>
            <p:spPr>
              <a:xfrm>
                <a:off x="7868670" y="3722837"/>
                <a:ext cx="180361" cy="104847"/>
              </a:xfrm>
              <a:custGeom>
                <a:avLst/>
                <a:gdLst>
                  <a:gd name="connsiteX0" fmla="*/ 170272 w 180361"/>
                  <a:gd name="connsiteY0" fmla="*/ 31550 h 104847"/>
                  <a:gd name="connsiteX1" fmla="*/ 170272 w 180361"/>
                  <a:gd name="connsiteY1" fmla="*/ 59965 h 104847"/>
                  <a:gd name="connsiteX2" fmla="*/ 103068 w 180361"/>
                  <a:gd name="connsiteY2" fmla="*/ 99000 h 104847"/>
                  <a:gd name="connsiteX3" fmla="*/ 54233 w 180361"/>
                  <a:gd name="connsiteY3" fmla="*/ 99000 h 104847"/>
                  <a:gd name="connsiteX4" fmla="*/ 10089 w 180361"/>
                  <a:gd name="connsiteY4" fmla="*/ 73354 h 104847"/>
                  <a:gd name="connsiteX5" fmla="*/ 10089 w 180361"/>
                  <a:gd name="connsiteY5" fmla="*/ 44938 h 104847"/>
                  <a:gd name="connsiteX6" fmla="*/ 77350 w 180361"/>
                  <a:gd name="connsiteY6" fmla="*/ 5847 h 104847"/>
                  <a:gd name="connsiteX7" fmla="*/ 126185 w 180361"/>
                  <a:gd name="connsiteY7" fmla="*/ 5847 h 104847"/>
                  <a:gd name="connsiteX8" fmla="*/ 170272 w 180361"/>
                  <a:gd name="connsiteY8" fmla="*/ 31550 h 10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361" h="104847">
                    <a:moveTo>
                      <a:pt x="170272" y="31550"/>
                    </a:moveTo>
                    <a:cubicBezTo>
                      <a:pt x="183725" y="39346"/>
                      <a:pt x="183725" y="52169"/>
                      <a:pt x="170272" y="59965"/>
                    </a:cubicBezTo>
                    <a:lnTo>
                      <a:pt x="103068" y="99000"/>
                    </a:lnTo>
                    <a:cubicBezTo>
                      <a:pt x="89615" y="106796"/>
                      <a:pt x="67628" y="106796"/>
                      <a:pt x="54233" y="99000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350" y="5847"/>
                    </a:lnTo>
                    <a:cubicBezTo>
                      <a:pt x="90802" y="-1949"/>
                      <a:pt x="112789" y="-1949"/>
                      <a:pt x="126185" y="5847"/>
                    </a:cubicBezTo>
                    <a:lnTo>
                      <a:pt x="170272" y="31550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D25F7297-BAEF-694B-975D-5216ED6780A2}"/>
                  </a:ext>
                </a:extLst>
              </p:cNvPr>
              <p:cNvSpPr/>
              <p:nvPr/>
            </p:nvSpPr>
            <p:spPr>
              <a:xfrm>
                <a:off x="7739708" y="3647817"/>
                <a:ext cx="180340" cy="104896"/>
              </a:xfrm>
              <a:custGeom>
                <a:avLst/>
                <a:gdLst>
                  <a:gd name="connsiteX0" fmla="*/ 170252 w 180340"/>
                  <a:gd name="connsiteY0" fmla="*/ 31550 h 104896"/>
                  <a:gd name="connsiteX1" fmla="*/ 170252 w 180340"/>
                  <a:gd name="connsiteY1" fmla="*/ 59965 h 104896"/>
                  <a:gd name="connsiteX2" fmla="*/ 102990 w 180340"/>
                  <a:gd name="connsiteY2" fmla="*/ 99057 h 104896"/>
                  <a:gd name="connsiteX3" fmla="*/ 54155 w 180340"/>
                  <a:gd name="connsiteY3" fmla="*/ 99000 h 104896"/>
                  <a:gd name="connsiteX4" fmla="*/ 10068 w 180340"/>
                  <a:gd name="connsiteY4" fmla="*/ 73297 h 104896"/>
                  <a:gd name="connsiteX5" fmla="*/ 10068 w 180340"/>
                  <a:gd name="connsiteY5" fmla="*/ 44882 h 104896"/>
                  <a:gd name="connsiteX6" fmla="*/ 77273 w 180340"/>
                  <a:gd name="connsiteY6" fmla="*/ 5847 h 104896"/>
                  <a:gd name="connsiteX7" fmla="*/ 126108 w 180340"/>
                  <a:gd name="connsiteY7" fmla="*/ 5847 h 104896"/>
                  <a:gd name="connsiteX8" fmla="*/ 170252 w 180340"/>
                  <a:gd name="connsiteY8" fmla="*/ 31550 h 104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340" h="104896">
                    <a:moveTo>
                      <a:pt x="170252" y="31550"/>
                    </a:moveTo>
                    <a:cubicBezTo>
                      <a:pt x="183704" y="39346"/>
                      <a:pt x="183704" y="52169"/>
                      <a:pt x="170252" y="59965"/>
                    </a:cubicBezTo>
                    <a:lnTo>
                      <a:pt x="102990" y="99057"/>
                    </a:lnTo>
                    <a:cubicBezTo>
                      <a:pt x="89538" y="106853"/>
                      <a:pt x="67551" y="106853"/>
                      <a:pt x="54155" y="99000"/>
                    </a:cubicBezTo>
                    <a:lnTo>
                      <a:pt x="10068" y="73297"/>
                    </a:lnTo>
                    <a:cubicBezTo>
                      <a:pt x="-3384" y="65501"/>
                      <a:pt x="-3328" y="52678"/>
                      <a:pt x="10068" y="44882"/>
                    </a:cubicBezTo>
                    <a:lnTo>
                      <a:pt x="77273" y="5847"/>
                    </a:lnTo>
                    <a:cubicBezTo>
                      <a:pt x="90725" y="-1949"/>
                      <a:pt x="112712" y="-1949"/>
                      <a:pt x="126108" y="5847"/>
                    </a:cubicBezTo>
                    <a:lnTo>
                      <a:pt x="170252" y="31550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80C6F63C-421E-8541-BC7B-7531EECB62A1}"/>
                  </a:ext>
                </a:extLst>
              </p:cNvPr>
              <p:cNvSpPr/>
              <p:nvPr/>
            </p:nvSpPr>
            <p:spPr>
              <a:xfrm>
                <a:off x="7610591" y="3572797"/>
                <a:ext cx="180474" cy="104903"/>
              </a:xfrm>
              <a:custGeom>
                <a:avLst/>
                <a:gdLst>
                  <a:gd name="connsiteX0" fmla="*/ 170385 w 180474"/>
                  <a:gd name="connsiteY0" fmla="*/ 31550 h 104903"/>
                  <a:gd name="connsiteX1" fmla="*/ 170385 w 180474"/>
                  <a:gd name="connsiteY1" fmla="*/ 59965 h 104903"/>
                  <a:gd name="connsiteX2" fmla="*/ 103124 w 180474"/>
                  <a:gd name="connsiteY2" fmla="*/ 99057 h 104903"/>
                  <a:gd name="connsiteX3" fmla="*/ 54289 w 180474"/>
                  <a:gd name="connsiteY3" fmla="*/ 99057 h 104903"/>
                  <a:gd name="connsiteX4" fmla="*/ 10089 w 180474"/>
                  <a:gd name="connsiteY4" fmla="*/ 73354 h 104903"/>
                  <a:gd name="connsiteX5" fmla="*/ 10089 w 180474"/>
                  <a:gd name="connsiteY5" fmla="*/ 44938 h 104903"/>
                  <a:gd name="connsiteX6" fmla="*/ 77350 w 180474"/>
                  <a:gd name="connsiteY6" fmla="*/ 5847 h 104903"/>
                  <a:gd name="connsiteX7" fmla="*/ 126242 w 180474"/>
                  <a:gd name="connsiteY7" fmla="*/ 5847 h 104903"/>
                  <a:gd name="connsiteX8" fmla="*/ 170385 w 180474"/>
                  <a:gd name="connsiteY8" fmla="*/ 31550 h 104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474" h="104903">
                    <a:moveTo>
                      <a:pt x="170385" y="31550"/>
                    </a:moveTo>
                    <a:cubicBezTo>
                      <a:pt x="183838" y="39346"/>
                      <a:pt x="183838" y="52169"/>
                      <a:pt x="170385" y="59965"/>
                    </a:cubicBezTo>
                    <a:lnTo>
                      <a:pt x="103124" y="99057"/>
                    </a:lnTo>
                    <a:cubicBezTo>
                      <a:pt x="89672" y="106853"/>
                      <a:pt x="67685" y="106853"/>
                      <a:pt x="54289" y="99057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350" y="5847"/>
                    </a:lnTo>
                    <a:cubicBezTo>
                      <a:pt x="90803" y="-1949"/>
                      <a:pt x="112790" y="-1949"/>
                      <a:pt x="126242" y="5847"/>
                    </a:cubicBezTo>
                    <a:lnTo>
                      <a:pt x="170385" y="31550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0E77279B-474F-DD4C-B7CE-66ED487B4B13}"/>
                  </a:ext>
                </a:extLst>
              </p:cNvPr>
              <p:cNvSpPr/>
              <p:nvPr/>
            </p:nvSpPr>
            <p:spPr>
              <a:xfrm>
                <a:off x="7473355" y="3320961"/>
                <a:ext cx="261471" cy="152017"/>
              </a:xfrm>
              <a:custGeom>
                <a:avLst/>
                <a:gdLst>
                  <a:gd name="connsiteX0" fmla="*/ 251382 w 261471"/>
                  <a:gd name="connsiteY0" fmla="*/ 78663 h 152017"/>
                  <a:gd name="connsiteX1" fmla="*/ 251382 w 261471"/>
                  <a:gd name="connsiteY1" fmla="*/ 107079 h 152017"/>
                  <a:gd name="connsiteX2" fmla="*/ 184177 w 261471"/>
                  <a:gd name="connsiteY2" fmla="*/ 146170 h 152017"/>
                  <a:gd name="connsiteX3" fmla="*/ 135342 w 261471"/>
                  <a:gd name="connsiteY3" fmla="*/ 146170 h 152017"/>
                  <a:gd name="connsiteX4" fmla="*/ 10089 w 261471"/>
                  <a:gd name="connsiteY4" fmla="*/ 73297 h 152017"/>
                  <a:gd name="connsiteX5" fmla="*/ 10089 w 261471"/>
                  <a:gd name="connsiteY5" fmla="*/ 44882 h 152017"/>
                  <a:gd name="connsiteX6" fmla="*/ 77294 w 261471"/>
                  <a:gd name="connsiteY6" fmla="*/ 5847 h 152017"/>
                  <a:gd name="connsiteX7" fmla="*/ 126186 w 261471"/>
                  <a:gd name="connsiteY7" fmla="*/ 5847 h 152017"/>
                  <a:gd name="connsiteX8" fmla="*/ 251382 w 261471"/>
                  <a:gd name="connsiteY8" fmla="*/ 78663 h 15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1471" h="152017">
                    <a:moveTo>
                      <a:pt x="251382" y="78663"/>
                    </a:moveTo>
                    <a:cubicBezTo>
                      <a:pt x="264834" y="86459"/>
                      <a:pt x="264834" y="99283"/>
                      <a:pt x="251382" y="107079"/>
                    </a:cubicBezTo>
                    <a:lnTo>
                      <a:pt x="184177" y="146170"/>
                    </a:lnTo>
                    <a:cubicBezTo>
                      <a:pt x="170725" y="153966"/>
                      <a:pt x="148738" y="153966"/>
                      <a:pt x="135342" y="146170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86" y="5847"/>
                    </a:cubicBezTo>
                    <a:lnTo>
                      <a:pt x="251382" y="78663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9FDEEF46-141A-7A4C-B40C-63F122D49BE8}"/>
                  </a:ext>
                </a:extLst>
              </p:cNvPr>
              <p:cNvSpPr/>
              <p:nvPr/>
            </p:nvSpPr>
            <p:spPr>
              <a:xfrm>
                <a:off x="7670900" y="3435807"/>
                <a:ext cx="184995" cy="107502"/>
              </a:xfrm>
              <a:custGeom>
                <a:avLst/>
                <a:gdLst>
                  <a:gd name="connsiteX0" fmla="*/ 174907 w 184995"/>
                  <a:gd name="connsiteY0" fmla="*/ 34205 h 107502"/>
                  <a:gd name="connsiteX1" fmla="*/ 174907 w 184995"/>
                  <a:gd name="connsiteY1" fmla="*/ 62620 h 107502"/>
                  <a:gd name="connsiteX2" fmla="*/ 107702 w 184995"/>
                  <a:gd name="connsiteY2" fmla="*/ 101656 h 107502"/>
                  <a:gd name="connsiteX3" fmla="*/ 58868 w 184995"/>
                  <a:gd name="connsiteY3" fmla="*/ 101656 h 107502"/>
                  <a:gd name="connsiteX4" fmla="*/ 10089 w 184995"/>
                  <a:gd name="connsiteY4" fmla="*/ 73297 h 107502"/>
                  <a:gd name="connsiteX5" fmla="*/ 10089 w 184995"/>
                  <a:gd name="connsiteY5" fmla="*/ 44882 h 107502"/>
                  <a:gd name="connsiteX6" fmla="*/ 77294 w 184995"/>
                  <a:gd name="connsiteY6" fmla="*/ 5847 h 107502"/>
                  <a:gd name="connsiteX7" fmla="*/ 126128 w 184995"/>
                  <a:gd name="connsiteY7" fmla="*/ 5847 h 107502"/>
                  <a:gd name="connsiteX8" fmla="*/ 174907 w 184995"/>
                  <a:gd name="connsiteY8" fmla="*/ 34205 h 10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995" h="107502">
                    <a:moveTo>
                      <a:pt x="174907" y="34205"/>
                    </a:moveTo>
                    <a:cubicBezTo>
                      <a:pt x="188359" y="42001"/>
                      <a:pt x="188359" y="54824"/>
                      <a:pt x="174907" y="62620"/>
                    </a:cubicBezTo>
                    <a:lnTo>
                      <a:pt x="107702" y="101656"/>
                    </a:lnTo>
                    <a:cubicBezTo>
                      <a:pt x="94251" y="109451"/>
                      <a:pt x="72263" y="109451"/>
                      <a:pt x="58868" y="101656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5" y="-1949"/>
                      <a:pt x="112733" y="-1949"/>
                      <a:pt x="126128" y="5847"/>
                    </a:cubicBezTo>
                    <a:lnTo>
                      <a:pt x="174907" y="34205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4F294F3C-3DDF-7244-B87B-C136631CDBF1}"/>
                  </a:ext>
                </a:extLst>
              </p:cNvPr>
              <p:cNvSpPr/>
              <p:nvPr/>
            </p:nvSpPr>
            <p:spPr>
              <a:xfrm>
                <a:off x="7794117" y="3507550"/>
                <a:ext cx="185053" cy="107502"/>
              </a:xfrm>
              <a:custGeom>
                <a:avLst/>
                <a:gdLst>
                  <a:gd name="connsiteX0" fmla="*/ 174964 w 185053"/>
                  <a:gd name="connsiteY0" fmla="*/ 34205 h 107502"/>
                  <a:gd name="connsiteX1" fmla="*/ 174964 w 185053"/>
                  <a:gd name="connsiteY1" fmla="*/ 62620 h 107502"/>
                  <a:gd name="connsiteX2" fmla="*/ 107759 w 185053"/>
                  <a:gd name="connsiteY2" fmla="*/ 101656 h 107502"/>
                  <a:gd name="connsiteX3" fmla="*/ 58868 w 185053"/>
                  <a:gd name="connsiteY3" fmla="*/ 101656 h 107502"/>
                  <a:gd name="connsiteX4" fmla="*/ 10089 w 185053"/>
                  <a:gd name="connsiteY4" fmla="*/ 73297 h 107502"/>
                  <a:gd name="connsiteX5" fmla="*/ 10089 w 185053"/>
                  <a:gd name="connsiteY5" fmla="*/ 44882 h 107502"/>
                  <a:gd name="connsiteX6" fmla="*/ 77294 w 185053"/>
                  <a:gd name="connsiteY6" fmla="*/ 5847 h 107502"/>
                  <a:gd name="connsiteX7" fmla="*/ 126129 w 185053"/>
                  <a:gd name="connsiteY7" fmla="*/ 5847 h 107502"/>
                  <a:gd name="connsiteX8" fmla="*/ 174964 w 185053"/>
                  <a:gd name="connsiteY8" fmla="*/ 34205 h 10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053" h="107502">
                    <a:moveTo>
                      <a:pt x="174964" y="34205"/>
                    </a:moveTo>
                    <a:cubicBezTo>
                      <a:pt x="188416" y="42001"/>
                      <a:pt x="188416" y="54824"/>
                      <a:pt x="174964" y="62620"/>
                    </a:cubicBezTo>
                    <a:lnTo>
                      <a:pt x="107759" y="101656"/>
                    </a:lnTo>
                    <a:cubicBezTo>
                      <a:pt x="94307" y="109451"/>
                      <a:pt x="72320" y="109451"/>
                      <a:pt x="58868" y="101656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4964" y="34205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9141A17B-1018-E641-9F49-D40CBA0E466C}"/>
                  </a:ext>
                </a:extLst>
              </p:cNvPr>
              <p:cNvSpPr/>
              <p:nvPr/>
            </p:nvSpPr>
            <p:spPr>
              <a:xfrm>
                <a:off x="7917392" y="3579237"/>
                <a:ext cx="184940" cy="107502"/>
              </a:xfrm>
              <a:custGeom>
                <a:avLst/>
                <a:gdLst>
                  <a:gd name="connsiteX0" fmla="*/ 174851 w 184940"/>
                  <a:gd name="connsiteY0" fmla="*/ 34205 h 107502"/>
                  <a:gd name="connsiteX1" fmla="*/ 174851 w 184940"/>
                  <a:gd name="connsiteY1" fmla="*/ 62620 h 107502"/>
                  <a:gd name="connsiteX2" fmla="*/ 107646 w 184940"/>
                  <a:gd name="connsiteY2" fmla="*/ 101656 h 107502"/>
                  <a:gd name="connsiteX3" fmla="*/ 58811 w 184940"/>
                  <a:gd name="connsiteY3" fmla="*/ 101656 h 107502"/>
                  <a:gd name="connsiteX4" fmla="*/ 10089 w 184940"/>
                  <a:gd name="connsiteY4" fmla="*/ 73297 h 107502"/>
                  <a:gd name="connsiteX5" fmla="*/ 10089 w 184940"/>
                  <a:gd name="connsiteY5" fmla="*/ 44882 h 107502"/>
                  <a:gd name="connsiteX6" fmla="*/ 77294 w 184940"/>
                  <a:gd name="connsiteY6" fmla="*/ 5847 h 107502"/>
                  <a:gd name="connsiteX7" fmla="*/ 126129 w 184940"/>
                  <a:gd name="connsiteY7" fmla="*/ 5847 h 107502"/>
                  <a:gd name="connsiteX8" fmla="*/ 174851 w 184940"/>
                  <a:gd name="connsiteY8" fmla="*/ 34205 h 10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940" h="107502">
                    <a:moveTo>
                      <a:pt x="174851" y="34205"/>
                    </a:moveTo>
                    <a:cubicBezTo>
                      <a:pt x="188303" y="42001"/>
                      <a:pt x="188303" y="54824"/>
                      <a:pt x="174851" y="62620"/>
                    </a:cubicBezTo>
                    <a:lnTo>
                      <a:pt x="107646" y="101656"/>
                    </a:lnTo>
                    <a:cubicBezTo>
                      <a:pt x="94194" y="109451"/>
                      <a:pt x="72207" y="109451"/>
                      <a:pt x="58811" y="101656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4851" y="34205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80CB07BA-7F1D-1844-B386-AE3566A48F79}"/>
                  </a:ext>
                </a:extLst>
              </p:cNvPr>
              <p:cNvSpPr/>
              <p:nvPr/>
            </p:nvSpPr>
            <p:spPr>
              <a:xfrm>
                <a:off x="8040553" y="3650811"/>
                <a:ext cx="184996" cy="107558"/>
              </a:xfrm>
              <a:custGeom>
                <a:avLst/>
                <a:gdLst>
                  <a:gd name="connsiteX0" fmla="*/ 174907 w 184996"/>
                  <a:gd name="connsiteY0" fmla="*/ 34262 h 107558"/>
                  <a:gd name="connsiteX1" fmla="*/ 174907 w 184996"/>
                  <a:gd name="connsiteY1" fmla="*/ 62677 h 107558"/>
                  <a:gd name="connsiteX2" fmla="*/ 107703 w 184996"/>
                  <a:gd name="connsiteY2" fmla="*/ 101712 h 107558"/>
                  <a:gd name="connsiteX3" fmla="*/ 58868 w 184996"/>
                  <a:gd name="connsiteY3" fmla="*/ 101712 h 107558"/>
                  <a:gd name="connsiteX4" fmla="*/ 10089 w 184996"/>
                  <a:gd name="connsiteY4" fmla="*/ 73354 h 107558"/>
                  <a:gd name="connsiteX5" fmla="*/ 10089 w 184996"/>
                  <a:gd name="connsiteY5" fmla="*/ 44938 h 107558"/>
                  <a:gd name="connsiteX6" fmla="*/ 77350 w 184996"/>
                  <a:gd name="connsiteY6" fmla="*/ 5847 h 107558"/>
                  <a:gd name="connsiteX7" fmla="*/ 126186 w 184996"/>
                  <a:gd name="connsiteY7" fmla="*/ 5847 h 107558"/>
                  <a:gd name="connsiteX8" fmla="*/ 174907 w 184996"/>
                  <a:gd name="connsiteY8" fmla="*/ 34262 h 107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996" h="107558">
                    <a:moveTo>
                      <a:pt x="174907" y="34262"/>
                    </a:moveTo>
                    <a:cubicBezTo>
                      <a:pt x="188360" y="42058"/>
                      <a:pt x="188360" y="54881"/>
                      <a:pt x="174907" y="62677"/>
                    </a:cubicBezTo>
                    <a:lnTo>
                      <a:pt x="107703" y="101712"/>
                    </a:lnTo>
                    <a:cubicBezTo>
                      <a:pt x="94251" y="109508"/>
                      <a:pt x="72263" y="109508"/>
                      <a:pt x="58868" y="101712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350" y="5847"/>
                    </a:lnTo>
                    <a:cubicBezTo>
                      <a:pt x="90803" y="-1949"/>
                      <a:pt x="112790" y="-1949"/>
                      <a:pt x="126186" y="5847"/>
                    </a:cubicBezTo>
                    <a:lnTo>
                      <a:pt x="174907" y="34262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9B40E56D-C01C-F642-9BC8-53B73B510709}"/>
                  </a:ext>
                </a:extLst>
              </p:cNvPr>
              <p:cNvSpPr/>
              <p:nvPr/>
            </p:nvSpPr>
            <p:spPr>
              <a:xfrm>
                <a:off x="8163771" y="3722498"/>
                <a:ext cx="184996" cy="107558"/>
              </a:xfrm>
              <a:custGeom>
                <a:avLst/>
                <a:gdLst>
                  <a:gd name="connsiteX0" fmla="*/ 174907 w 184996"/>
                  <a:gd name="connsiteY0" fmla="*/ 34262 h 107558"/>
                  <a:gd name="connsiteX1" fmla="*/ 174907 w 184996"/>
                  <a:gd name="connsiteY1" fmla="*/ 62677 h 107558"/>
                  <a:gd name="connsiteX2" fmla="*/ 107703 w 184996"/>
                  <a:gd name="connsiteY2" fmla="*/ 101712 h 107558"/>
                  <a:gd name="connsiteX3" fmla="*/ 58868 w 184996"/>
                  <a:gd name="connsiteY3" fmla="*/ 101712 h 107558"/>
                  <a:gd name="connsiteX4" fmla="*/ 10089 w 184996"/>
                  <a:gd name="connsiteY4" fmla="*/ 73297 h 107558"/>
                  <a:gd name="connsiteX5" fmla="*/ 10089 w 184996"/>
                  <a:gd name="connsiteY5" fmla="*/ 44882 h 107558"/>
                  <a:gd name="connsiteX6" fmla="*/ 77294 w 184996"/>
                  <a:gd name="connsiteY6" fmla="*/ 5847 h 107558"/>
                  <a:gd name="connsiteX7" fmla="*/ 126129 w 184996"/>
                  <a:gd name="connsiteY7" fmla="*/ 5847 h 107558"/>
                  <a:gd name="connsiteX8" fmla="*/ 174907 w 184996"/>
                  <a:gd name="connsiteY8" fmla="*/ 34262 h 107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996" h="107558">
                    <a:moveTo>
                      <a:pt x="174907" y="34262"/>
                    </a:moveTo>
                    <a:cubicBezTo>
                      <a:pt x="188360" y="42058"/>
                      <a:pt x="188360" y="54881"/>
                      <a:pt x="174907" y="62677"/>
                    </a:cubicBezTo>
                    <a:lnTo>
                      <a:pt x="107703" y="101712"/>
                    </a:lnTo>
                    <a:cubicBezTo>
                      <a:pt x="94251" y="109508"/>
                      <a:pt x="72263" y="109508"/>
                      <a:pt x="58868" y="101712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4907" y="34262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C0C20159-1FAF-E644-984A-9B7C04CA5D52}"/>
                  </a:ext>
                </a:extLst>
              </p:cNvPr>
              <p:cNvSpPr/>
              <p:nvPr/>
            </p:nvSpPr>
            <p:spPr>
              <a:xfrm>
                <a:off x="8286933" y="3785853"/>
                <a:ext cx="185052" cy="115891"/>
              </a:xfrm>
              <a:custGeom>
                <a:avLst/>
                <a:gdLst>
                  <a:gd name="connsiteX0" fmla="*/ 174963 w 185052"/>
                  <a:gd name="connsiteY0" fmla="*/ 42538 h 115891"/>
                  <a:gd name="connsiteX1" fmla="*/ 174963 w 185052"/>
                  <a:gd name="connsiteY1" fmla="*/ 70953 h 115891"/>
                  <a:gd name="connsiteX2" fmla="*/ 107703 w 185052"/>
                  <a:gd name="connsiteY2" fmla="*/ 110045 h 115891"/>
                  <a:gd name="connsiteX3" fmla="*/ 58868 w 185052"/>
                  <a:gd name="connsiteY3" fmla="*/ 110045 h 115891"/>
                  <a:gd name="connsiteX4" fmla="*/ 10089 w 185052"/>
                  <a:gd name="connsiteY4" fmla="*/ 81629 h 115891"/>
                  <a:gd name="connsiteX5" fmla="*/ 10089 w 185052"/>
                  <a:gd name="connsiteY5" fmla="*/ 53215 h 115891"/>
                  <a:gd name="connsiteX6" fmla="*/ 77294 w 185052"/>
                  <a:gd name="connsiteY6" fmla="*/ 14179 h 115891"/>
                  <a:gd name="connsiteX7" fmla="*/ 101768 w 185052"/>
                  <a:gd name="connsiteY7" fmla="*/ 0 h 115891"/>
                  <a:gd name="connsiteX8" fmla="*/ 126241 w 185052"/>
                  <a:gd name="connsiteY8" fmla="*/ 14236 h 115891"/>
                  <a:gd name="connsiteX9" fmla="*/ 174963 w 185052"/>
                  <a:gd name="connsiteY9" fmla="*/ 42538 h 115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052" h="115891">
                    <a:moveTo>
                      <a:pt x="174963" y="42538"/>
                    </a:moveTo>
                    <a:cubicBezTo>
                      <a:pt x="188416" y="50334"/>
                      <a:pt x="188416" y="63157"/>
                      <a:pt x="174963" y="70953"/>
                    </a:cubicBezTo>
                    <a:lnTo>
                      <a:pt x="107703" y="110045"/>
                    </a:lnTo>
                    <a:cubicBezTo>
                      <a:pt x="94251" y="117840"/>
                      <a:pt x="72263" y="117840"/>
                      <a:pt x="58868" y="110045"/>
                    </a:cubicBezTo>
                    <a:lnTo>
                      <a:pt x="10089" y="81629"/>
                    </a:lnTo>
                    <a:cubicBezTo>
                      <a:pt x="-3363" y="73834"/>
                      <a:pt x="-3363" y="61010"/>
                      <a:pt x="10089" y="53215"/>
                    </a:cubicBezTo>
                    <a:lnTo>
                      <a:pt x="77294" y="14179"/>
                    </a:lnTo>
                    <a:cubicBezTo>
                      <a:pt x="90746" y="6384"/>
                      <a:pt x="101768" y="0"/>
                      <a:pt x="101768" y="0"/>
                    </a:cubicBezTo>
                    <a:cubicBezTo>
                      <a:pt x="101768" y="0"/>
                      <a:pt x="112789" y="6384"/>
                      <a:pt x="126241" y="14236"/>
                    </a:cubicBezTo>
                    <a:lnTo>
                      <a:pt x="174963" y="42538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49B8E020-F450-1D4D-BB62-23474B4C4A5C}"/>
                  </a:ext>
                </a:extLst>
              </p:cNvPr>
              <p:cNvSpPr/>
              <p:nvPr/>
            </p:nvSpPr>
            <p:spPr>
              <a:xfrm>
                <a:off x="8410150" y="3865872"/>
                <a:ext cx="184996" cy="107502"/>
              </a:xfrm>
              <a:custGeom>
                <a:avLst/>
                <a:gdLst>
                  <a:gd name="connsiteX0" fmla="*/ 174907 w 184996"/>
                  <a:gd name="connsiteY0" fmla="*/ 34205 h 107502"/>
                  <a:gd name="connsiteX1" fmla="*/ 174907 w 184996"/>
                  <a:gd name="connsiteY1" fmla="*/ 62620 h 107502"/>
                  <a:gd name="connsiteX2" fmla="*/ 107703 w 184996"/>
                  <a:gd name="connsiteY2" fmla="*/ 101656 h 107502"/>
                  <a:gd name="connsiteX3" fmla="*/ 58868 w 184996"/>
                  <a:gd name="connsiteY3" fmla="*/ 101656 h 107502"/>
                  <a:gd name="connsiteX4" fmla="*/ 10089 w 184996"/>
                  <a:gd name="connsiteY4" fmla="*/ 73297 h 107502"/>
                  <a:gd name="connsiteX5" fmla="*/ 10089 w 184996"/>
                  <a:gd name="connsiteY5" fmla="*/ 44882 h 107502"/>
                  <a:gd name="connsiteX6" fmla="*/ 77294 w 184996"/>
                  <a:gd name="connsiteY6" fmla="*/ 5847 h 107502"/>
                  <a:gd name="connsiteX7" fmla="*/ 126129 w 184996"/>
                  <a:gd name="connsiteY7" fmla="*/ 5847 h 107502"/>
                  <a:gd name="connsiteX8" fmla="*/ 174907 w 184996"/>
                  <a:gd name="connsiteY8" fmla="*/ 34205 h 10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996" h="107502">
                    <a:moveTo>
                      <a:pt x="174907" y="34205"/>
                    </a:moveTo>
                    <a:cubicBezTo>
                      <a:pt x="188360" y="42001"/>
                      <a:pt x="188360" y="54824"/>
                      <a:pt x="174907" y="62620"/>
                    </a:cubicBezTo>
                    <a:lnTo>
                      <a:pt x="107703" y="101656"/>
                    </a:lnTo>
                    <a:cubicBezTo>
                      <a:pt x="94251" y="109451"/>
                      <a:pt x="72263" y="109451"/>
                      <a:pt x="58868" y="101656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4907" y="34205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3C207E11-AFDB-A443-9D0D-0A8B5261DC9E}"/>
                  </a:ext>
                </a:extLst>
              </p:cNvPr>
              <p:cNvSpPr/>
              <p:nvPr/>
            </p:nvSpPr>
            <p:spPr>
              <a:xfrm>
                <a:off x="8533425" y="3937672"/>
                <a:ext cx="184996" cy="107502"/>
              </a:xfrm>
              <a:custGeom>
                <a:avLst/>
                <a:gdLst>
                  <a:gd name="connsiteX0" fmla="*/ 174907 w 184996"/>
                  <a:gd name="connsiteY0" fmla="*/ 34149 h 107502"/>
                  <a:gd name="connsiteX1" fmla="*/ 174907 w 184996"/>
                  <a:gd name="connsiteY1" fmla="*/ 62564 h 107502"/>
                  <a:gd name="connsiteX2" fmla="*/ 107646 w 184996"/>
                  <a:gd name="connsiteY2" fmla="*/ 101655 h 107502"/>
                  <a:gd name="connsiteX3" fmla="*/ 58811 w 184996"/>
                  <a:gd name="connsiteY3" fmla="*/ 101655 h 107502"/>
                  <a:gd name="connsiteX4" fmla="*/ 10089 w 184996"/>
                  <a:gd name="connsiteY4" fmla="*/ 73297 h 107502"/>
                  <a:gd name="connsiteX5" fmla="*/ 10089 w 184996"/>
                  <a:gd name="connsiteY5" fmla="*/ 44882 h 107502"/>
                  <a:gd name="connsiteX6" fmla="*/ 77294 w 184996"/>
                  <a:gd name="connsiteY6" fmla="*/ 5847 h 107502"/>
                  <a:gd name="connsiteX7" fmla="*/ 126129 w 184996"/>
                  <a:gd name="connsiteY7" fmla="*/ 5847 h 107502"/>
                  <a:gd name="connsiteX8" fmla="*/ 174907 w 184996"/>
                  <a:gd name="connsiteY8" fmla="*/ 34149 h 107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996" h="107502">
                    <a:moveTo>
                      <a:pt x="174907" y="34149"/>
                    </a:moveTo>
                    <a:cubicBezTo>
                      <a:pt x="188360" y="41944"/>
                      <a:pt x="188360" y="54768"/>
                      <a:pt x="174907" y="62564"/>
                    </a:cubicBezTo>
                    <a:lnTo>
                      <a:pt x="107646" y="101655"/>
                    </a:lnTo>
                    <a:cubicBezTo>
                      <a:pt x="94194" y="109451"/>
                      <a:pt x="72207" y="109451"/>
                      <a:pt x="58811" y="101655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4907" y="34149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E793AC17-0772-6B41-A1AD-CCFFDB6584D4}"/>
                  </a:ext>
                </a:extLst>
              </p:cNvPr>
              <p:cNvSpPr/>
              <p:nvPr/>
            </p:nvSpPr>
            <p:spPr>
              <a:xfrm>
                <a:off x="8656643" y="4000801"/>
                <a:ext cx="184996" cy="115947"/>
              </a:xfrm>
              <a:custGeom>
                <a:avLst/>
                <a:gdLst>
                  <a:gd name="connsiteX0" fmla="*/ 174907 w 184996"/>
                  <a:gd name="connsiteY0" fmla="*/ 42651 h 115947"/>
                  <a:gd name="connsiteX1" fmla="*/ 174907 w 184996"/>
                  <a:gd name="connsiteY1" fmla="*/ 71066 h 115947"/>
                  <a:gd name="connsiteX2" fmla="*/ 107703 w 184996"/>
                  <a:gd name="connsiteY2" fmla="*/ 110101 h 115947"/>
                  <a:gd name="connsiteX3" fmla="*/ 58868 w 184996"/>
                  <a:gd name="connsiteY3" fmla="*/ 110101 h 115947"/>
                  <a:gd name="connsiteX4" fmla="*/ 10089 w 184996"/>
                  <a:gd name="connsiteY4" fmla="*/ 81743 h 115947"/>
                  <a:gd name="connsiteX5" fmla="*/ 10089 w 184996"/>
                  <a:gd name="connsiteY5" fmla="*/ 53327 h 115947"/>
                  <a:gd name="connsiteX6" fmla="*/ 77294 w 184996"/>
                  <a:gd name="connsiteY6" fmla="*/ 14236 h 115947"/>
                  <a:gd name="connsiteX7" fmla="*/ 101768 w 184996"/>
                  <a:gd name="connsiteY7" fmla="*/ 0 h 115947"/>
                  <a:gd name="connsiteX8" fmla="*/ 126242 w 184996"/>
                  <a:gd name="connsiteY8" fmla="*/ 14236 h 115947"/>
                  <a:gd name="connsiteX9" fmla="*/ 174907 w 184996"/>
                  <a:gd name="connsiteY9" fmla="*/ 42651 h 115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4996" h="115947">
                    <a:moveTo>
                      <a:pt x="174907" y="42651"/>
                    </a:moveTo>
                    <a:cubicBezTo>
                      <a:pt x="188360" y="50447"/>
                      <a:pt x="188360" y="63270"/>
                      <a:pt x="174907" y="71066"/>
                    </a:cubicBezTo>
                    <a:lnTo>
                      <a:pt x="107703" y="110101"/>
                    </a:lnTo>
                    <a:cubicBezTo>
                      <a:pt x="94251" y="117897"/>
                      <a:pt x="72263" y="117897"/>
                      <a:pt x="58868" y="110101"/>
                    </a:cubicBezTo>
                    <a:lnTo>
                      <a:pt x="10089" y="81743"/>
                    </a:lnTo>
                    <a:cubicBezTo>
                      <a:pt x="-3363" y="73947"/>
                      <a:pt x="-3363" y="61123"/>
                      <a:pt x="10089" y="53327"/>
                    </a:cubicBezTo>
                    <a:lnTo>
                      <a:pt x="77294" y="14236"/>
                    </a:lnTo>
                    <a:cubicBezTo>
                      <a:pt x="90746" y="6440"/>
                      <a:pt x="101712" y="0"/>
                      <a:pt x="101768" y="0"/>
                    </a:cubicBezTo>
                    <a:cubicBezTo>
                      <a:pt x="101825" y="0"/>
                      <a:pt x="112790" y="6384"/>
                      <a:pt x="126242" y="14236"/>
                    </a:cubicBezTo>
                    <a:lnTo>
                      <a:pt x="174907" y="42651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8DBB248F-1696-0A47-94DF-AA2652978170}"/>
                  </a:ext>
                </a:extLst>
              </p:cNvPr>
              <p:cNvSpPr/>
              <p:nvPr/>
            </p:nvSpPr>
            <p:spPr>
              <a:xfrm>
                <a:off x="8779804" y="4080877"/>
                <a:ext cx="184996" cy="107558"/>
              </a:xfrm>
              <a:custGeom>
                <a:avLst/>
                <a:gdLst>
                  <a:gd name="connsiteX0" fmla="*/ 174907 w 184996"/>
                  <a:gd name="connsiteY0" fmla="*/ 34262 h 107558"/>
                  <a:gd name="connsiteX1" fmla="*/ 174907 w 184996"/>
                  <a:gd name="connsiteY1" fmla="*/ 62677 h 107558"/>
                  <a:gd name="connsiteX2" fmla="*/ 107703 w 184996"/>
                  <a:gd name="connsiteY2" fmla="*/ 101712 h 107558"/>
                  <a:gd name="connsiteX3" fmla="*/ 58868 w 184996"/>
                  <a:gd name="connsiteY3" fmla="*/ 101712 h 107558"/>
                  <a:gd name="connsiteX4" fmla="*/ 10089 w 184996"/>
                  <a:gd name="connsiteY4" fmla="*/ 73354 h 107558"/>
                  <a:gd name="connsiteX5" fmla="*/ 10089 w 184996"/>
                  <a:gd name="connsiteY5" fmla="*/ 44938 h 107558"/>
                  <a:gd name="connsiteX6" fmla="*/ 77350 w 184996"/>
                  <a:gd name="connsiteY6" fmla="*/ 5847 h 107558"/>
                  <a:gd name="connsiteX7" fmla="*/ 126186 w 184996"/>
                  <a:gd name="connsiteY7" fmla="*/ 5847 h 107558"/>
                  <a:gd name="connsiteX8" fmla="*/ 174907 w 184996"/>
                  <a:gd name="connsiteY8" fmla="*/ 34262 h 107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996" h="107558">
                    <a:moveTo>
                      <a:pt x="174907" y="34262"/>
                    </a:moveTo>
                    <a:cubicBezTo>
                      <a:pt x="188360" y="42058"/>
                      <a:pt x="188360" y="54881"/>
                      <a:pt x="174907" y="62677"/>
                    </a:cubicBezTo>
                    <a:lnTo>
                      <a:pt x="107703" y="101712"/>
                    </a:lnTo>
                    <a:cubicBezTo>
                      <a:pt x="94251" y="109508"/>
                      <a:pt x="72263" y="109508"/>
                      <a:pt x="58868" y="101712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350" y="5847"/>
                    </a:lnTo>
                    <a:cubicBezTo>
                      <a:pt x="90803" y="-1949"/>
                      <a:pt x="112790" y="-1949"/>
                      <a:pt x="126186" y="5847"/>
                    </a:cubicBezTo>
                    <a:lnTo>
                      <a:pt x="174907" y="34262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8131524B-16FC-414A-91F6-E2425C7E6D96}"/>
                  </a:ext>
                </a:extLst>
              </p:cNvPr>
              <p:cNvSpPr/>
              <p:nvPr/>
            </p:nvSpPr>
            <p:spPr>
              <a:xfrm>
                <a:off x="8902966" y="4152620"/>
                <a:ext cx="185052" cy="107558"/>
              </a:xfrm>
              <a:custGeom>
                <a:avLst/>
                <a:gdLst>
                  <a:gd name="connsiteX0" fmla="*/ 174963 w 185052"/>
                  <a:gd name="connsiteY0" fmla="*/ 34205 h 107558"/>
                  <a:gd name="connsiteX1" fmla="*/ 174963 w 185052"/>
                  <a:gd name="connsiteY1" fmla="*/ 62620 h 107558"/>
                  <a:gd name="connsiteX2" fmla="*/ 107703 w 185052"/>
                  <a:gd name="connsiteY2" fmla="*/ 101712 h 107558"/>
                  <a:gd name="connsiteX3" fmla="*/ 58868 w 185052"/>
                  <a:gd name="connsiteY3" fmla="*/ 101712 h 107558"/>
                  <a:gd name="connsiteX4" fmla="*/ 10089 w 185052"/>
                  <a:gd name="connsiteY4" fmla="*/ 73297 h 107558"/>
                  <a:gd name="connsiteX5" fmla="*/ 10089 w 185052"/>
                  <a:gd name="connsiteY5" fmla="*/ 44882 h 107558"/>
                  <a:gd name="connsiteX6" fmla="*/ 77294 w 185052"/>
                  <a:gd name="connsiteY6" fmla="*/ 5847 h 107558"/>
                  <a:gd name="connsiteX7" fmla="*/ 126129 w 185052"/>
                  <a:gd name="connsiteY7" fmla="*/ 5847 h 107558"/>
                  <a:gd name="connsiteX8" fmla="*/ 174963 w 185052"/>
                  <a:gd name="connsiteY8" fmla="*/ 34205 h 107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052" h="107558">
                    <a:moveTo>
                      <a:pt x="174963" y="34205"/>
                    </a:moveTo>
                    <a:cubicBezTo>
                      <a:pt x="188416" y="42001"/>
                      <a:pt x="188416" y="54824"/>
                      <a:pt x="174963" y="62620"/>
                    </a:cubicBezTo>
                    <a:lnTo>
                      <a:pt x="107703" y="101712"/>
                    </a:lnTo>
                    <a:cubicBezTo>
                      <a:pt x="94251" y="109508"/>
                      <a:pt x="72263" y="109508"/>
                      <a:pt x="58868" y="101712"/>
                    </a:cubicBezTo>
                    <a:lnTo>
                      <a:pt x="10089" y="73297"/>
                    </a:lnTo>
                    <a:cubicBezTo>
                      <a:pt x="-3363" y="65501"/>
                      <a:pt x="-3363" y="52678"/>
                      <a:pt x="10089" y="44882"/>
                    </a:cubicBezTo>
                    <a:lnTo>
                      <a:pt x="77294" y="5847"/>
                    </a:lnTo>
                    <a:cubicBezTo>
                      <a:pt x="90746" y="-1949"/>
                      <a:pt x="112733" y="-1949"/>
                      <a:pt x="126129" y="5847"/>
                    </a:cubicBezTo>
                    <a:lnTo>
                      <a:pt x="174963" y="34205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FEE58830-1986-F045-9022-1F1A2D544E52}"/>
                  </a:ext>
                </a:extLst>
              </p:cNvPr>
              <p:cNvSpPr/>
              <p:nvPr/>
            </p:nvSpPr>
            <p:spPr>
              <a:xfrm>
                <a:off x="9026127" y="4224201"/>
                <a:ext cx="185109" cy="115884"/>
              </a:xfrm>
              <a:custGeom>
                <a:avLst/>
                <a:gdLst>
                  <a:gd name="connsiteX0" fmla="*/ 175020 w 185109"/>
                  <a:gd name="connsiteY0" fmla="*/ 34255 h 115884"/>
                  <a:gd name="connsiteX1" fmla="*/ 175020 w 185109"/>
                  <a:gd name="connsiteY1" fmla="*/ 62670 h 115884"/>
                  <a:gd name="connsiteX2" fmla="*/ 107815 w 185109"/>
                  <a:gd name="connsiteY2" fmla="*/ 101705 h 115884"/>
                  <a:gd name="connsiteX3" fmla="*/ 83342 w 185109"/>
                  <a:gd name="connsiteY3" fmla="*/ 115884 h 115884"/>
                  <a:gd name="connsiteX4" fmla="*/ 58867 w 185109"/>
                  <a:gd name="connsiteY4" fmla="*/ 101705 h 115884"/>
                  <a:gd name="connsiteX5" fmla="*/ 10089 w 185109"/>
                  <a:gd name="connsiteY5" fmla="*/ 73347 h 115884"/>
                  <a:gd name="connsiteX6" fmla="*/ 10089 w 185109"/>
                  <a:gd name="connsiteY6" fmla="*/ 44931 h 115884"/>
                  <a:gd name="connsiteX7" fmla="*/ 77407 w 185109"/>
                  <a:gd name="connsiteY7" fmla="*/ 5840 h 115884"/>
                  <a:gd name="connsiteX8" fmla="*/ 126242 w 185109"/>
                  <a:gd name="connsiteY8" fmla="*/ 5896 h 115884"/>
                  <a:gd name="connsiteX9" fmla="*/ 175020 w 185109"/>
                  <a:gd name="connsiteY9" fmla="*/ 34255 h 115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109" h="115884">
                    <a:moveTo>
                      <a:pt x="175020" y="34255"/>
                    </a:moveTo>
                    <a:cubicBezTo>
                      <a:pt x="188472" y="42051"/>
                      <a:pt x="188472" y="54874"/>
                      <a:pt x="175020" y="62670"/>
                    </a:cubicBezTo>
                    <a:lnTo>
                      <a:pt x="107815" y="101705"/>
                    </a:lnTo>
                    <a:cubicBezTo>
                      <a:pt x="94363" y="109501"/>
                      <a:pt x="83398" y="115884"/>
                      <a:pt x="83342" y="115884"/>
                    </a:cubicBezTo>
                    <a:cubicBezTo>
                      <a:pt x="83285" y="115884"/>
                      <a:pt x="72319" y="109501"/>
                      <a:pt x="58867" y="101705"/>
                    </a:cubicBezTo>
                    <a:lnTo>
                      <a:pt x="10089" y="73347"/>
                    </a:lnTo>
                    <a:cubicBezTo>
                      <a:pt x="-3363" y="65551"/>
                      <a:pt x="-3363" y="52784"/>
                      <a:pt x="10089" y="44931"/>
                    </a:cubicBezTo>
                    <a:lnTo>
                      <a:pt x="77407" y="5840"/>
                    </a:lnTo>
                    <a:cubicBezTo>
                      <a:pt x="90859" y="-1956"/>
                      <a:pt x="112846" y="-1956"/>
                      <a:pt x="126242" y="5896"/>
                    </a:cubicBezTo>
                    <a:lnTo>
                      <a:pt x="175020" y="34255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FCA26A4B-3A98-7E43-81FD-A09704A4C285}"/>
                  </a:ext>
                </a:extLst>
              </p:cNvPr>
              <p:cNvSpPr/>
              <p:nvPr/>
            </p:nvSpPr>
            <p:spPr>
              <a:xfrm>
                <a:off x="9148950" y="4295768"/>
                <a:ext cx="187200" cy="108745"/>
              </a:xfrm>
              <a:custGeom>
                <a:avLst/>
                <a:gdLst>
                  <a:gd name="connsiteX0" fmla="*/ 177111 w 187200"/>
                  <a:gd name="connsiteY0" fmla="*/ 35392 h 108745"/>
                  <a:gd name="connsiteX1" fmla="*/ 177111 w 187200"/>
                  <a:gd name="connsiteY1" fmla="*/ 63806 h 108745"/>
                  <a:gd name="connsiteX2" fmla="*/ 109850 w 187200"/>
                  <a:gd name="connsiteY2" fmla="*/ 102898 h 108745"/>
                  <a:gd name="connsiteX3" fmla="*/ 60959 w 187200"/>
                  <a:gd name="connsiteY3" fmla="*/ 102898 h 108745"/>
                  <a:gd name="connsiteX4" fmla="*/ 10089 w 187200"/>
                  <a:gd name="connsiteY4" fmla="*/ 73353 h 108745"/>
                  <a:gd name="connsiteX5" fmla="*/ 10089 w 187200"/>
                  <a:gd name="connsiteY5" fmla="*/ 44939 h 108745"/>
                  <a:gd name="connsiteX6" fmla="*/ 77350 w 187200"/>
                  <a:gd name="connsiteY6" fmla="*/ 5847 h 108745"/>
                  <a:gd name="connsiteX7" fmla="*/ 126185 w 187200"/>
                  <a:gd name="connsiteY7" fmla="*/ 5847 h 108745"/>
                  <a:gd name="connsiteX8" fmla="*/ 177111 w 187200"/>
                  <a:gd name="connsiteY8" fmla="*/ 35392 h 10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7200" h="108745">
                    <a:moveTo>
                      <a:pt x="177111" y="35392"/>
                    </a:moveTo>
                    <a:cubicBezTo>
                      <a:pt x="190563" y="43187"/>
                      <a:pt x="190563" y="55954"/>
                      <a:pt x="177111" y="63806"/>
                    </a:cubicBezTo>
                    <a:lnTo>
                      <a:pt x="109850" y="102898"/>
                    </a:lnTo>
                    <a:cubicBezTo>
                      <a:pt x="96398" y="110694"/>
                      <a:pt x="74411" y="110694"/>
                      <a:pt x="60959" y="102898"/>
                    </a:cubicBezTo>
                    <a:lnTo>
                      <a:pt x="10089" y="73353"/>
                    </a:lnTo>
                    <a:cubicBezTo>
                      <a:pt x="-3363" y="65558"/>
                      <a:pt x="-3363" y="52734"/>
                      <a:pt x="10089" y="44939"/>
                    </a:cubicBezTo>
                    <a:lnTo>
                      <a:pt x="77350" y="5847"/>
                    </a:lnTo>
                    <a:cubicBezTo>
                      <a:pt x="90802" y="-1949"/>
                      <a:pt x="112789" y="-1949"/>
                      <a:pt x="126185" y="5847"/>
                    </a:cubicBezTo>
                    <a:lnTo>
                      <a:pt x="177111" y="35392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DB563962-B1D6-A641-8690-731B4902F27A}"/>
                  </a:ext>
                </a:extLst>
              </p:cNvPr>
              <p:cNvSpPr/>
              <p:nvPr/>
            </p:nvSpPr>
            <p:spPr>
              <a:xfrm>
                <a:off x="9276293" y="4369771"/>
                <a:ext cx="188162" cy="109366"/>
              </a:xfrm>
              <a:custGeom>
                <a:avLst/>
                <a:gdLst>
                  <a:gd name="connsiteX0" fmla="*/ 178073 w 188162"/>
                  <a:gd name="connsiteY0" fmla="*/ 36013 h 109366"/>
                  <a:gd name="connsiteX1" fmla="*/ 178073 w 188162"/>
                  <a:gd name="connsiteY1" fmla="*/ 64428 h 109366"/>
                  <a:gd name="connsiteX2" fmla="*/ 110755 w 188162"/>
                  <a:gd name="connsiteY2" fmla="*/ 103520 h 109366"/>
                  <a:gd name="connsiteX3" fmla="*/ 61920 w 188162"/>
                  <a:gd name="connsiteY3" fmla="*/ 103520 h 109366"/>
                  <a:gd name="connsiteX4" fmla="*/ 10089 w 188162"/>
                  <a:gd name="connsiteY4" fmla="*/ 73354 h 109366"/>
                  <a:gd name="connsiteX5" fmla="*/ 10089 w 188162"/>
                  <a:gd name="connsiteY5" fmla="*/ 44938 h 109366"/>
                  <a:gd name="connsiteX6" fmla="*/ 77407 w 188162"/>
                  <a:gd name="connsiteY6" fmla="*/ 5847 h 109366"/>
                  <a:gd name="connsiteX7" fmla="*/ 126299 w 188162"/>
                  <a:gd name="connsiteY7" fmla="*/ 5847 h 109366"/>
                  <a:gd name="connsiteX8" fmla="*/ 178073 w 188162"/>
                  <a:gd name="connsiteY8" fmla="*/ 36013 h 109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62" h="109366">
                    <a:moveTo>
                      <a:pt x="178073" y="36013"/>
                    </a:moveTo>
                    <a:cubicBezTo>
                      <a:pt x="191525" y="43809"/>
                      <a:pt x="191525" y="56632"/>
                      <a:pt x="178073" y="64428"/>
                    </a:cubicBezTo>
                    <a:lnTo>
                      <a:pt x="110755" y="103520"/>
                    </a:lnTo>
                    <a:cubicBezTo>
                      <a:pt x="97303" y="111315"/>
                      <a:pt x="75316" y="111315"/>
                      <a:pt x="61920" y="103520"/>
                    </a:cubicBezTo>
                    <a:lnTo>
                      <a:pt x="10089" y="73354"/>
                    </a:lnTo>
                    <a:cubicBezTo>
                      <a:pt x="-3363" y="65558"/>
                      <a:pt x="-3363" y="52734"/>
                      <a:pt x="10089" y="44938"/>
                    </a:cubicBezTo>
                    <a:lnTo>
                      <a:pt x="77407" y="5847"/>
                    </a:lnTo>
                    <a:cubicBezTo>
                      <a:pt x="90859" y="-1949"/>
                      <a:pt x="112846" y="-1949"/>
                      <a:pt x="126299" y="5847"/>
                    </a:cubicBezTo>
                    <a:lnTo>
                      <a:pt x="178073" y="36013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12246F35-B3BD-CE46-8D88-F3F5FD2ED778}"/>
                </a:ext>
              </a:extLst>
            </p:cNvPr>
            <p:cNvSpPr/>
            <p:nvPr/>
          </p:nvSpPr>
          <p:spPr>
            <a:xfrm>
              <a:off x="2851494" y="3756959"/>
              <a:ext cx="843948" cy="499845"/>
            </a:xfrm>
            <a:custGeom>
              <a:avLst/>
              <a:gdLst>
                <a:gd name="connsiteX0" fmla="*/ 882421 w 890899"/>
                <a:gd name="connsiteY0" fmla="*/ 332414 h 527653"/>
                <a:gd name="connsiteX1" fmla="*/ 556855 w 890899"/>
                <a:gd name="connsiteY1" fmla="*/ 522732 h 527653"/>
                <a:gd name="connsiteX2" fmla="*/ 520624 w 890899"/>
                <a:gd name="connsiteY2" fmla="*/ 522788 h 527653"/>
                <a:gd name="connsiteX3" fmla="*/ 7743 w 890899"/>
                <a:gd name="connsiteY3" fmla="*/ 224403 h 527653"/>
                <a:gd name="connsiteX4" fmla="*/ 7687 w 890899"/>
                <a:gd name="connsiteY4" fmla="*/ 197513 h 527653"/>
                <a:gd name="connsiteX5" fmla="*/ 338227 w 890899"/>
                <a:gd name="connsiteY5" fmla="*/ 4202 h 527653"/>
                <a:gd name="connsiteX6" fmla="*/ 369089 w 890899"/>
                <a:gd name="connsiteY6" fmla="*/ 4145 h 527653"/>
                <a:gd name="connsiteX7" fmla="*/ 882421 w 890899"/>
                <a:gd name="connsiteY7" fmla="*/ 302813 h 527653"/>
                <a:gd name="connsiteX8" fmla="*/ 882421 w 890899"/>
                <a:gd name="connsiteY8" fmla="*/ 332414 h 52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0899" h="527653">
                  <a:moveTo>
                    <a:pt x="882421" y="332414"/>
                  </a:moveTo>
                  <a:lnTo>
                    <a:pt x="556855" y="522732"/>
                  </a:lnTo>
                  <a:cubicBezTo>
                    <a:pt x="545663" y="529285"/>
                    <a:pt x="531815" y="529285"/>
                    <a:pt x="520624" y="522788"/>
                  </a:cubicBezTo>
                  <a:lnTo>
                    <a:pt x="7743" y="224403"/>
                  </a:lnTo>
                  <a:cubicBezTo>
                    <a:pt x="-2543" y="218415"/>
                    <a:pt x="-2600" y="203558"/>
                    <a:pt x="7687" y="197513"/>
                  </a:cubicBezTo>
                  <a:lnTo>
                    <a:pt x="338227" y="4202"/>
                  </a:lnTo>
                  <a:cubicBezTo>
                    <a:pt x="347780" y="-1391"/>
                    <a:pt x="359536" y="-1391"/>
                    <a:pt x="369089" y="4145"/>
                  </a:cubicBezTo>
                  <a:lnTo>
                    <a:pt x="882421" y="302813"/>
                  </a:lnTo>
                  <a:cubicBezTo>
                    <a:pt x="893725" y="309422"/>
                    <a:pt x="893725" y="325804"/>
                    <a:pt x="882421" y="332414"/>
                  </a:cubicBezTo>
                  <a:close/>
                </a:path>
              </a:pathLst>
            </a:custGeom>
            <a:solidFill>
              <a:srgbClr val="FFFFFF"/>
            </a:solidFill>
            <a:ln w="22609" cap="flat">
              <a:solidFill>
                <a:srgbClr val="1B0F3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5" name="Graphic 9">
              <a:extLst>
                <a:ext uri="{FF2B5EF4-FFF2-40B4-BE49-F238E27FC236}">
                  <a16:creationId xmlns:a16="http://schemas.microsoft.com/office/drawing/2014/main" id="{492A11F4-72FC-5F42-BE7F-97F9FA55E022}"/>
                </a:ext>
              </a:extLst>
            </p:cNvPr>
            <p:cNvGrpSpPr/>
            <p:nvPr/>
          </p:nvGrpSpPr>
          <p:grpSpPr>
            <a:xfrm>
              <a:off x="3348696" y="1546037"/>
              <a:ext cx="650872" cy="957488"/>
              <a:chOff x="7806467" y="1740579"/>
              <a:chExt cx="687082" cy="1010755"/>
            </a:xfrm>
            <a:solidFill>
              <a:srgbClr val="1B0F34"/>
            </a:solidFill>
          </p:grpSpPr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4081AF1A-2DEE-2C42-B5BC-6B01ADF65842}"/>
                  </a:ext>
                </a:extLst>
              </p:cNvPr>
              <p:cNvSpPr/>
              <p:nvPr/>
            </p:nvSpPr>
            <p:spPr>
              <a:xfrm>
                <a:off x="7806467" y="1740579"/>
                <a:ext cx="687082" cy="1010755"/>
              </a:xfrm>
              <a:custGeom>
                <a:avLst/>
                <a:gdLst>
                  <a:gd name="connsiteX0" fmla="*/ 597438 w 687082"/>
                  <a:gd name="connsiteY0" fmla="*/ 304392 h 1010755"/>
                  <a:gd name="connsiteX1" fmla="*/ 91340 w 687082"/>
                  <a:gd name="connsiteY1" fmla="*/ 12334 h 1010755"/>
                  <a:gd name="connsiteX2" fmla="*/ 1075 w 687082"/>
                  <a:gd name="connsiteY2" fmla="*/ 63741 h 1010755"/>
                  <a:gd name="connsiteX3" fmla="*/ 1 w 687082"/>
                  <a:gd name="connsiteY3" fmla="*/ 432683 h 1010755"/>
                  <a:gd name="connsiteX4" fmla="*/ 89701 w 687082"/>
                  <a:gd name="connsiteY4" fmla="*/ 587920 h 1010755"/>
                  <a:gd name="connsiteX5" fmla="*/ 452798 w 687082"/>
                  <a:gd name="connsiteY5" fmla="*/ 797445 h 1010755"/>
                  <a:gd name="connsiteX6" fmla="*/ 602468 w 687082"/>
                  <a:gd name="connsiteY6" fmla="*/ 1010755 h 1010755"/>
                  <a:gd name="connsiteX7" fmla="*/ 602808 w 687082"/>
                  <a:gd name="connsiteY7" fmla="*/ 883651 h 1010755"/>
                  <a:gd name="connsiteX8" fmla="*/ 686008 w 687082"/>
                  <a:gd name="connsiteY8" fmla="*/ 828515 h 1010755"/>
                  <a:gd name="connsiteX9" fmla="*/ 687082 w 687082"/>
                  <a:gd name="connsiteY9" fmla="*/ 459573 h 1010755"/>
                  <a:gd name="connsiteX10" fmla="*/ 597438 w 687082"/>
                  <a:gd name="connsiteY10" fmla="*/ 304392 h 1010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87082" h="1010755">
                    <a:moveTo>
                      <a:pt x="597438" y="304392"/>
                    </a:moveTo>
                    <a:lnTo>
                      <a:pt x="91340" y="12334"/>
                    </a:lnTo>
                    <a:cubicBezTo>
                      <a:pt x="41657" y="-16363"/>
                      <a:pt x="1244" y="6742"/>
                      <a:pt x="1075" y="63741"/>
                    </a:cubicBezTo>
                    <a:lnTo>
                      <a:pt x="1" y="432683"/>
                    </a:lnTo>
                    <a:cubicBezTo>
                      <a:pt x="-169" y="489739"/>
                      <a:pt x="39961" y="559223"/>
                      <a:pt x="89701" y="587920"/>
                    </a:cubicBezTo>
                    <a:lnTo>
                      <a:pt x="452798" y="797445"/>
                    </a:lnTo>
                    <a:lnTo>
                      <a:pt x="602468" y="1010755"/>
                    </a:lnTo>
                    <a:lnTo>
                      <a:pt x="602808" y="883651"/>
                    </a:lnTo>
                    <a:cubicBezTo>
                      <a:pt x="649212" y="906303"/>
                      <a:pt x="685838" y="882860"/>
                      <a:pt x="686008" y="828515"/>
                    </a:cubicBezTo>
                    <a:lnTo>
                      <a:pt x="687082" y="459573"/>
                    </a:lnTo>
                    <a:cubicBezTo>
                      <a:pt x="687251" y="402574"/>
                      <a:pt x="647121" y="333033"/>
                      <a:pt x="597438" y="304392"/>
                    </a:cubicBezTo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6E4336CF-3D07-D74B-9740-1DBE21C93D4D}"/>
                  </a:ext>
                </a:extLst>
              </p:cNvPr>
              <p:cNvSpPr/>
              <p:nvPr/>
            </p:nvSpPr>
            <p:spPr>
              <a:xfrm>
                <a:off x="7941385" y="1903883"/>
                <a:ext cx="393054" cy="255231"/>
              </a:xfrm>
              <a:custGeom>
                <a:avLst/>
                <a:gdLst>
                  <a:gd name="connsiteX0" fmla="*/ 373045 w 393054"/>
                  <a:gd name="connsiteY0" fmla="*/ 206392 h 255231"/>
                  <a:gd name="connsiteX1" fmla="*/ 20122 w 393054"/>
                  <a:gd name="connsiteY1" fmla="*/ 2743 h 255231"/>
                  <a:gd name="connsiteX2" fmla="*/ 0 w 393054"/>
                  <a:gd name="connsiteY2" fmla="*/ 14210 h 255231"/>
                  <a:gd name="connsiteX3" fmla="*/ 20009 w 393054"/>
                  <a:gd name="connsiteY3" fmla="*/ 48839 h 255231"/>
                  <a:gd name="connsiteX4" fmla="*/ 372932 w 393054"/>
                  <a:gd name="connsiteY4" fmla="*/ 252489 h 255231"/>
                  <a:gd name="connsiteX5" fmla="*/ 393054 w 393054"/>
                  <a:gd name="connsiteY5" fmla="*/ 241021 h 255231"/>
                  <a:gd name="connsiteX6" fmla="*/ 373045 w 393054"/>
                  <a:gd name="connsiteY6" fmla="*/ 206392 h 255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3054" h="255231">
                    <a:moveTo>
                      <a:pt x="373045" y="206392"/>
                    </a:moveTo>
                    <a:lnTo>
                      <a:pt x="20122" y="2743"/>
                    </a:lnTo>
                    <a:cubicBezTo>
                      <a:pt x="9044" y="-3641"/>
                      <a:pt x="57" y="1500"/>
                      <a:pt x="0" y="14210"/>
                    </a:cubicBezTo>
                    <a:cubicBezTo>
                      <a:pt x="-56" y="26921"/>
                      <a:pt x="8930" y="42456"/>
                      <a:pt x="20009" y="48839"/>
                    </a:cubicBezTo>
                    <a:lnTo>
                      <a:pt x="372932" y="252489"/>
                    </a:lnTo>
                    <a:cubicBezTo>
                      <a:pt x="384011" y="258873"/>
                      <a:pt x="393054" y="253732"/>
                      <a:pt x="393054" y="241021"/>
                    </a:cubicBezTo>
                    <a:cubicBezTo>
                      <a:pt x="393054" y="228311"/>
                      <a:pt x="384123" y="212776"/>
                      <a:pt x="373045" y="206392"/>
                    </a:cubicBezTo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2AE7344D-A1F4-2D4F-9E1F-0B917723813C}"/>
                  </a:ext>
                </a:extLst>
              </p:cNvPr>
              <p:cNvSpPr/>
              <p:nvPr/>
            </p:nvSpPr>
            <p:spPr>
              <a:xfrm>
                <a:off x="7941385" y="2061831"/>
                <a:ext cx="393054" cy="255231"/>
              </a:xfrm>
              <a:custGeom>
                <a:avLst/>
                <a:gdLst>
                  <a:gd name="connsiteX0" fmla="*/ 373045 w 393054"/>
                  <a:gd name="connsiteY0" fmla="*/ 206392 h 255231"/>
                  <a:gd name="connsiteX1" fmla="*/ 20122 w 393054"/>
                  <a:gd name="connsiteY1" fmla="*/ 2743 h 255231"/>
                  <a:gd name="connsiteX2" fmla="*/ 0 w 393054"/>
                  <a:gd name="connsiteY2" fmla="*/ 14210 h 255231"/>
                  <a:gd name="connsiteX3" fmla="*/ 20009 w 393054"/>
                  <a:gd name="connsiteY3" fmla="*/ 48839 h 255231"/>
                  <a:gd name="connsiteX4" fmla="*/ 372932 w 393054"/>
                  <a:gd name="connsiteY4" fmla="*/ 252489 h 255231"/>
                  <a:gd name="connsiteX5" fmla="*/ 393054 w 393054"/>
                  <a:gd name="connsiteY5" fmla="*/ 241021 h 255231"/>
                  <a:gd name="connsiteX6" fmla="*/ 373045 w 393054"/>
                  <a:gd name="connsiteY6" fmla="*/ 206392 h 255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3054" h="255231">
                    <a:moveTo>
                      <a:pt x="373045" y="206392"/>
                    </a:moveTo>
                    <a:lnTo>
                      <a:pt x="20122" y="2743"/>
                    </a:lnTo>
                    <a:cubicBezTo>
                      <a:pt x="9044" y="-3641"/>
                      <a:pt x="57" y="1500"/>
                      <a:pt x="0" y="14210"/>
                    </a:cubicBezTo>
                    <a:cubicBezTo>
                      <a:pt x="-56" y="26921"/>
                      <a:pt x="8930" y="42456"/>
                      <a:pt x="20009" y="48839"/>
                    </a:cubicBezTo>
                    <a:lnTo>
                      <a:pt x="372932" y="252489"/>
                    </a:lnTo>
                    <a:cubicBezTo>
                      <a:pt x="384011" y="258873"/>
                      <a:pt x="393054" y="253732"/>
                      <a:pt x="393054" y="241021"/>
                    </a:cubicBezTo>
                    <a:cubicBezTo>
                      <a:pt x="393054" y="228311"/>
                      <a:pt x="384123" y="212776"/>
                      <a:pt x="373045" y="206392"/>
                    </a:cubicBezTo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F4F3649B-3A68-344F-B5AD-6740F384B1D8}"/>
                  </a:ext>
                </a:extLst>
              </p:cNvPr>
              <p:cNvSpPr/>
              <p:nvPr/>
            </p:nvSpPr>
            <p:spPr>
              <a:xfrm>
                <a:off x="7941385" y="2219780"/>
                <a:ext cx="393054" cy="255231"/>
              </a:xfrm>
              <a:custGeom>
                <a:avLst/>
                <a:gdLst>
                  <a:gd name="connsiteX0" fmla="*/ 373045 w 393054"/>
                  <a:gd name="connsiteY0" fmla="*/ 206393 h 255231"/>
                  <a:gd name="connsiteX1" fmla="*/ 20122 w 393054"/>
                  <a:gd name="connsiteY1" fmla="*/ 2743 h 255231"/>
                  <a:gd name="connsiteX2" fmla="*/ 0 w 393054"/>
                  <a:gd name="connsiteY2" fmla="*/ 14210 h 255231"/>
                  <a:gd name="connsiteX3" fmla="*/ 20009 w 393054"/>
                  <a:gd name="connsiteY3" fmla="*/ 48839 h 255231"/>
                  <a:gd name="connsiteX4" fmla="*/ 372932 w 393054"/>
                  <a:gd name="connsiteY4" fmla="*/ 252489 h 255231"/>
                  <a:gd name="connsiteX5" fmla="*/ 393054 w 393054"/>
                  <a:gd name="connsiteY5" fmla="*/ 241021 h 255231"/>
                  <a:gd name="connsiteX6" fmla="*/ 373045 w 393054"/>
                  <a:gd name="connsiteY6" fmla="*/ 206393 h 255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3054" h="255231">
                    <a:moveTo>
                      <a:pt x="373045" y="206393"/>
                    </a:moveTo>
                    <a:lnTo>
                      <a:pt x="20122" y="2743"/>
                    </a:lnTo>
                    <a:cubicBezTo>
                      <a:pt x="9044" y="-3641"/>
                      <a:pt x="57" y="1500"/>
                      <a:pt x="0" y="14210"/>
                    </a:cubicBezTo>
                    <a:cubicBezTo>
                      <a:pt x="-56" y="26921"/>
                      <a:pt x="8930" y="42456"/>
                      <a:pt x="20009" y="48839"/>
                    </a:cubicBezTo>
                    <a:lnTo>
                      <a:pt x="372932" y="252489"/>
                    </a:lnTo>
                    <a:cubicBezTo>
                      <a:pt x="384011" y="258873"/>
                      <a:pt x="393054" y="253732"/>
                      <a:pt x="393054" y="241021"/>
                    </a:cubicBezTo>
                    <a:cubicBezTo>
                      <a:pt x="393054" y="228311"/>
                      <a:pt x="384123" y="212776"/>
                      <a:pt x="373045" y="206393"/>
                    </a:cubicBezTo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0" name="Graphic 9">
              <a:extLst>
                <a:ext uri="{FF2B5EF4-FFF2-40B4-BE49-F238E27FC236}">
                  <a16:creationId xmlns:a16="http://schemas.microsoft.com/office/drawing/2014/main" id="{492A11F4-72FC-5F42-BE7F-97F9FA55E022}"/>
                </a:ext>
              </a:extLst>
            </p:cNvPr>
            <p:cNvGrpSpPr/>
            <p:nvPr/>
          </p:nvGrpSpPr>
          <p:grpSpPr>
            <a:xfrm>
              <a:off x="3289798" y="1503225"/>
              <a:ext cx="650872" cy="957488"/>
              <a:chOff x="7744293" y="1695386"/>
              <a:chExt cx="687082" cy="1010755"/>
            </a:xfrm>
          </p:grpSpPr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73AA56CC-59F0-D64F-9662-5126DFD8112F}"/>
                  </a:ext>
                </a:extLst>
              </p:cNvPr>
              <p:cNvSpPr/>
              <p:nvPr/>
            </p:nvSpPr>
            <p:spPr>
              <a:xfrm>
                <a:off x="7744293" y="1695386"/>
                <a:ext cx="687082" cy="1010755"/>
              </a:xfrm>
              <a:custGeom>
                <a:avLst/>
                <a:gdLst>
                  <a:gd name="connsiteX0" fmla="*/ 597438 w 687082"/>
                  <a:gd name="connsiteY0" fmla="*/ 304392 h 1010755"/>
                  <a:gd name="connsiteX1" fmla="*/ 91340 w 687082"/>
                  <a:gd name="connsiteY1" fmla="*/ 12334 h 1010755"/>
                  <a:gd name="connsiteX2" fmla="*/ 1075 w 687082"/>
                  <a:gd name="connsiteY2" fmla="*/ 63741 h 1010755"/>
                  <a:gd name="connsiteX3" fmla="*/ 1 w 687082"/>
                  <a:gd name="connsiteY3" fmla="*/ 432683 h 1010755"/>
                  <a:gd name="connsiteX4" fmla="*/ 89701 w 687082"/>
                  <a:gd name="connsiteY4" fmla="*/ 587920 h 1010755"/>
                  <a:gd name="connsiteX5" fmla="*/ 452798 w 687082"/>
                  <a:gd name="connsiteY5" fmla="*/ 797445 h 1010755"/>
                  <a:gd name="connsiteX6" fmla="*/ 602468 w 687082"/>
                  <a:gd name="connsiteY6" fmla="*/ 1010755 h 1010755"/>
                  <a:gd name="connsiteX7" fmla="*/ 602808 w 687082"/>
                  <a:gd name="connsiteY7" fmla="*/ 883651 h 1010755"/>
                  <a:gd name="connsiteX8" fmla="*/ 686008 w 687082"/>
                  <a:gd name="connsiteY8" fmla="*/ 828515 h 1010755"/>
                  <a:gd name="connsiteX9" fmla="*/ 687082 w 687082"/>
                  <a:gd name="connsiteY9" fmla="*/ 459573 h 1010755"/>
                  <a:gd name="connsiteX10" fmla="*/ 597438 w 687082"/>
                  <a:gd name="connsiteY10" fmla="*/ 304392 h 1010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87082" h="1010755">
                    <a:moveTo>
                      <a:pt x="597438" y="304392"/>
                    </a:moveTo>
                    <a:lnTo>
                      <a:pt x="91340" y="12334"/>
                    </a:lnTo>
                    <a:cubicBezTo>
                      <a:pt x="41657" y="-16363"/>
                      <a:pt x="1244" y="6742"/>
                      <a:pt x="1075" y="63741"/>
                    </a:cubicBezTo>
                    <a:lnTo>
                      <a:pt x="1" y="432683"/>
                    </a:lnTo>
                    <a:cubicBezTo>
                      <a:pt x="-169" y="489739"/>
                      <a:pt x="39961" y="559223"/>
                      <a:pt x="89701" y="587920"/>
                    </a:cubicBezTo>
                    <a:lnTo>
                      <a:pt x="452798" y="797445"/>
                    </a:lnTo>
                    <a:lnTo>
                      <a:pt x="602468" y="1010755"/>
                    </a:lnTo>
                    <a:lnTo>
                      <a:pt x="602808" y="883651"/>
                    </a:lnTo>
                    <a:cubicBezTo>
                      <a:pt x="649212" y="906303"/>
                      <a:pt x="685838" y="882860"/>
                      <a:pt x="686008" y="828515"/>
                    </a:cubicBezTo>
                    <a:lnTo>
                      <a:pt x="687082" y="459573"/>
                    </a:lnTo>
                    <a:cubicBezTo>
                      <a:pt x="687251" y="402574"/>
                      <a:pt x="647121" y="333033"/>
                      <a:pt x="597438" y="304392"/>
                    </a:cubicBezTo>
                  </a:path>
                </a:pathLst>
              </a:custGeom>
              <a:solidFill>
                <a:srgbClr val="FFFFFF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A737B7D2-366D-B143-9C2A-FC3B2C9AFFDD}"/>
                  </a:ext>
                </a:extLst>
              </p:cNvPr>
              <p:cNvSpPr/>
              <p:nvPr/>
            </p:nvSpPr>
            <p:spPr>
              <a:xfrm>
                <a:off x="7879211" y="1858690"/>
                <a:ext cx="393054" cy="255231"/>
              </a:xfrm>
              <a:custGeom>
                <a:avLst/>
                <a:gdLst>
                  <a:gd name="connsiteX0" fmla="*/ 373045 w 393054"/>
                  <a:gd name="connsiteY0" fmla="*/ 206392 h 255231"/>
                  <a:gd name="connsiteX1" fmla="*/ 20122 w 393054"/>
                  <a:gd name="connsiteY1" fmla="*/ 2743 h 255231"/>
                  <a:gd name="connsiteX2" fmla="*/ 0 w 393054"/>
                  <a:gd name="connsiteY2" fmla="*/ 14210 h 255231"/>
                  <a:gd name="connsiteX3" fmla="*/ 20009 w 393054"/>
                  <a:gd name="connsiteY3" fmla="*/ 48839 h 255231"/>
                  <a:gd name="connsiteX4" fmla="*/ 372932 w 393054"/>
                  <a:gd name="connsiteY4" fmla="*/ 252489 h 255231"/>
                  <a:gd name="connsiteX5" fmla="*/ 393054 w 393054"/>
                  <a:gd name="connsiteY5" fmla="*/ 241021 h 255231"/>
                  <a:gd name="connsiteX6" fmla="*/ 373045 w 393054"/>
                  <a:gd name="connsiteY6" fmla="*/ 206392 h 255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3054" h="255231">
                    <a:moveTo>
                      <a:pt x="373045" y="206392"/>
                    </a:moveTo>
                    <a:lnTo>
                      <a:pt x="20122" y="2743"/>
                    </a:lnTo>
                    <a:cubicBezTo>
                      <a:pt x="9044" y="-3641"/>
                      <a:pt x="57" y="1500"/>
                      <a:pt x="0" y="14210"/>
                    </a:cubicBezTo>
                    <a:cubicBezTo>
                      <a:pt x="-56" y="26921"/>
                      <a:pt x="8930" y="42456"/>
                      <a:pt x="20009" y="48839"/>
                    </a:cubicBezTo>
                    <a:lnTo>
                      <a:pt x="372932" y="252489"/>
                    </a:lnTo>
                    <a:cubicBezTo>
                      <a:pt x="384011" y="258873"/>
                      <a:pt x="393054" y="253732"/>
                      <a:pt x="393054" y="241021"/>
                    </a:cubicBezTo>
                    <a:cubicBezTo>
                      <a:pt x="393054" y="228311"/>
                      <a:pt x="384123" y="212776"/>
                      <a:pt x="373045" y="206392"/>
                    </a:cubicBezTo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9C677604-03A5-7C4C-8214-2675D71AE671}"/>
                  </a:ext>
                </a:extLst>
              </p:cNvPr>
              <p:cNvSpPr/>
              <p:nvPr/>
            </p:nvSpPr>
            <p:spPr>
              <a:xfrm>
                <a:off x="7879211" y="2016638"/>
                <a:ext cx="393054" cy="255231"/>
              </a:xfrm>
              <a:custGeom>
                <a:avLst/>
                <a:gdLst>
                  <a:gd name="connsiteX0" fmla="*/ 373045 w 393054"/>
                  <a:gd name="connsiteY0" fmla="*/ 206392 h 255231"/>
                  <a:gd name="connsiteX1" fmla="*/ 20122 w 393054"/>
                  <a:gd name="connsiteY1" fmla="*/ 2743 h 255231"/>
                  <a:gd name="connsiteX2" fmla="*/ 0 w 393054"/>
                  <a:gd name="connsiteY2" fmla="*/ 14210 h 255231"/>
                  <a:gd name="connsiteX3" fmla="*/ 20009 w 393054"/>
                  <a:gd name="connsiteY3" fmla="*/ 48839 h 255231"/>
                  <a:gd name="connsiteX4" fmla="*/ 372932 w 393054"/>
                  <a:gd name="connsiteY4" fmla="*/ 252489 h 255231"/>
                  <a:gd name="connsiteX5" fmla="*/ 393054 w 393054"/>
                  <a:gd name="connsiteY5" fmla="*/ 241021 h 255231"/>
                  <a:gd name="connsiteX6" fmla="*/ 373045 w 393054"/>
                  <a:gd name="connsiteY6" fmla="*/ 206392 h 255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3054" h="255231">
                    <a:moveTo>
                      <a:pt x="373045" y="206392"/>
                    </a:moveTo>
                    <a:lnTo>
                      <a:pt x="20122" y="2743"/>
                    </a:lnTo>
                    <a:cubicBezTo>
                      <a:pt x="9044" y="-3641"/>
                      <a:pt x="57" y="1500"/>
                      <a:pt x="0" y="14210"/>
                    </a:cubicBezTo>
                    <a:cubicBezTo>
                      <a:pt x="-56" y="26921"/>
                      <a:pt x="8930" y="42456"/>
                      <a:pt x="20009" y="48839"/>
                    </a:cubicBezTo>
                    <a:lnTo>
                      <a:pt x="372932" y="252489"/>
                    </a:lnTo>
                    <a:cubicBezTo>
                      <a:pt x="384011" y="258873"/>
                      <a:pt x="393054" y="253732"/>
                      <a:pt x="393054" y="241021"/>
                    </a:cubicBezTo>
                    <a:cubicBezTo>
                      <a:pt x="393054" y="228311"/>
                      <a:pt x="384123" y="212776"/>
                      <a:pt x="373045" y="206392"/>
                    </a:cubicBezTo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DB3C9A31-EC68-5449-80C8-005790F900BD}"/>
                  </a:ext>
                </a:extLst>
              </p:cNvPr>
              <p:cNvSpPr/>
              <p:nvPr/>
            </p:nvSpPr>
            <p:spPr>
              <a:xfrm>
                <a:off x="7879211" y="2174587"/>
                <a:ext cx="393054" cy="255231"/>
              </a:xfrm>
              <a:custGeom>
                <a:avLst/>
                <a:gdLst>
                  <a:gd name="connsiteX0" fmla="*/ 373045 w 393054"/>
                  <a:gd name="connsiteY0" fmla="*/ 206393 h 255231"/>
                  <a:gd name="connsiteX1" fmla="*/ 20122 w 393054"/>
                  <a:gd name="connsiteY1" fmla="*/ 2743 h 255231"/>
                  <a:gd name="connsiteX2" fmla="*/ 0 w 393054"/>
                  <a:gd name="connsiteY2" fmla="*/ 14210 h 255231"/>
                  <a:gd name="connsiteX3" fmla="*/ 20009 w 393054"/>
                  <a:gd name="connsiteY3" fmla="*/ 48839 h 255231"/>
                  <a:gd name="connsiteX4" fmla="*/ 372932 w 393054"/>
                  <a:gd name="connsiteY4" fmla="*/ 252489 h 255231"/>
                  <a:gd name="connsiteX5" fmla="*/ 393054 w 393054"/>
                  <a:gd name="connsiteY5" fmla="*/ 241021 h 255231"/>
                  <a:gd name="connsiteX6" fmla="*/ 373045 w 393054"/>
                  <a:gd name="connsiteY6" fmla="*/ 206393 h 255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3054" h="255231">
                    <a:moveTo>
                      <a:pt x="373045" y="206393"/>
                    </a:moveTo>
                    <a:lnTo>
                      <a:pt x="20122" y="2743"/>
                    </a:lnTo>
                    <a:cubicBezTo>
                      <a:pt x="9044" y="-3641"/>
                      <a:pt x="57" y="1500"/>
                      <a:pt x="0" y="14210"/>
                    </a:cubicBezTo>
                    <a:cubicBezTo>
                      <a:pt x="-56" y="26921"/>
                      <a:pt x="8930" y="42456"/>
                      <a:pt x="20009" y="48839"/>
                    </a:cubicBezTo>
                    <a:lnTo>
                      <a:pt x="372932" y="252489"/>
                    </a:lnTo>
                    <a:cubicBezTo>
                      <a:pt x="384011" y="258873"/>
                      <a:pt x="393054" y="253732"/>
                      <a:pt x="393054" y="241021"/>
                    </a:cubicBezTo>
                    <a:cubicBezTo>
                      <a:pt x="393054" y="228311"/>
                      <a:pt x="384123" y="212776"/>
                      <a:pt x="373045" y="206393"/>
                    </a:cubicBezTo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5" name="Graphic 9">
              <a:extLst>
                <a:ext uri="{FF2B5EF4-FFF2-40B4-BE49-F238E27FC236}">
                  <a16:creationId xmlns:a16="http://schemas.microsoft.com/office/drawing/2014/main" id="{492A11F4-72FC-5F42-BE7F-97F9FA55E022}"/>
                </a:ext>
              </a:extLst>
            </p:cNvPr>
            <p:cNvGrpSpPr/>
            <p:nvPr/>
          </p:nvGrpSpPr>
          <p:grpSpPr>
            <a:xfrm>
              <a:off x="3672206" y="2311004"/>
              <a:ext cx="1636100" cy="1308340"/>
              <a:chOff x="8147974" y="2548103"/>
              <a:chExt cx="1727120" cy="1381126"/>
            </a:xfrm>
          </p:grpSpPr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782A5451-1A1D-3D43-8525-F6A1AC58BAF8}"/>
                  </a:ext>
                </a:extLst>
              </p:cNvPr>
              <p:cNvSpPr/>
              <p:nvPr/>
            </p:nvSpPr>
            <p:spPr>
              <a:xfrm>
                <a:off x="8521470" y="2571453"/>
                <a:ext cx="906437" cy="810395"/>
              </a:xfrm>
              <a:custGeom>
                <a:avLst/>
                <a:gdLst>
                  <a:gd name="connsiteX0" fmla="*/ 240784 w 906437"/>
                  <a:gd name="connsiteY0" fmla="*/ 308455 h 810395"/>
                  <a:gd name="connsiteX1" fmla="*/ 193758 w 906437"/>
                  <a:gd name="connsiteY1" fmla="*/ 208296 h 810395"/>
                  <a:gd name="connsiteX2" fmla="*/ 199071 w 906437"/>
                  <a:gd name="connsiteY2" fmla="*/ 191236 h 810395"/>
                  <a:gd name="connsiteX3" fmla="*/ 304315 w 906437"/>
                  <a:gd name="connsiteY3" fmla="*/ 162200 h 810395"/>
                  <a:gd name="connsiteX4" fmla="*/ 603543 w 906437"/>
                  <a:gd name="connsiteY4" fmla="*/ 334836 h 810395"/>
                  <a:gd name="connsiteX5" fmla="*/ 708221 w 906437"/>
                  <a:gd name="connsiteY5" fmla="*/ 484989 h 810395"/>
                  <a:gd name="connsiteX6" fmla="*/ 713421 w 906437"/>
                  <a:gd name="connsiteY6" fmla="*/ 508150 h 810395"/>
                  <a:gd name="connsiteX7" fmla="*/ 665999 w 906437"/>
                  <a:gd name="connsiteY7" fmla="*/ 553795 h 810395"/>
                  <a:gd name="connsiteX8" fmla="*/ 240784 w 906437"/>
                  <a:gd name="connsiteY8" fmla="*/ 308455 h 810395"/>
                  <a:gd name="connsiteX9" fmla="*/ 510394 w 906437"/>
                  <a:gd name="connsiteY9" fmla="*/ 120679 h 810395"/>
                  <a:gd name="connsiteX10" fmla="*/ 398254 w 906437"/>
                  <a:gd name="connsiteY10" fmla="*/ 55997 h 810395"/>
                  <a:gd name="connsiteX11" fmla="*/ 111067 w 906437"/>
                  <a:gd name="connsiteY11" fmla="*/ 25266 h 810395"/>
                  <a:gd name="connsiteX12" fmla="*/ 14018 w 906437"/>
                  <a:gd name="connsiteY12" fmla="*/ 140338 h 810395"/>
                  <a:gd name="connsiteX13" fmla="*/ 5258 w 906437"/>
                  <a:gd name="connsiteY13" fmla="*/ 165137 h 810395"/>
                  <a:gd name="connsiteX14" fmla="*/ 1 w 906437"/>
                  <a:gd name="connsiteY14" fmla="*/ 202082 h 810395"/>
                  <a:gd name="connsiteX15" fmla="*/ 120280 w 906437"/>
                  <a:gd name="connsiteY15" fmla="*/ 409969 h 810395"/>
                  <a:gd name="connsiteX16" fmla="*/ 367959 w 906437"/>
                  <a:gd name="connsiteY16" fmla="*/ 552891 h 810395"/>
                  <a:gd name="connsiteX17" fmla="*/ 537638 w 906437"/>
                  <a:gd name="connsiteY17" fmla="*/ 650790 h 810395"/>
                  <a:gd name="connsiteX18" fmla="*/ 785373 w 906437"/>
                  <a:gd name="connsiteY18" fmla="*/ 793769 h 810395"/>
                  <a:gd name="connsiteX19" fmla="*/ 901413 w 906437"/>
                  <a:gd name="connsiteY19" fmla="*/ 682255 h 810395"/>
                  <a:gd name="connsiteX20" fmla="*/ 892709 w 906437"/>
                  <a:gd name="connsiteY20" fmla="*/ 647231 h 810395"/>
                  <a:gd name="connsiteX21" fmla="*/ 892313 w 906437"/>
                  <a:gd name="connsiteY21" fmla="*/ 647175 h 810395"/>
                  <a:gd name="connsiteX22" fmla="*/ 796226 w 906437"/>
                  <a:gd name="connsiteY22" fmla="*/ 420646 h 810395"/>
                  <a:gd name="connsiteX23" fmla="*/ 796734 w 906437"/>
                  <a:gd name="connsiteY23" fmla="*/ 420928 h 810395"/>
                  <a:gd name="connsiteX24" fmla="*/ 754456 w 906437"/>
                  <a:gd name="connsiteY24" fmla="*/ 354777 h 810395"/>
                  <a:gd name="connsiteX25" fmla="*/ 510394 w 906437"/>
                  <a:gd name="connsiteY25" fmla="*/ 120679 h 810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06437" h="810395">
                    <a:moveTo>
                      <a:pt x="240784" y="308455"/>
                    </a:moveTo>
                    <a:cubicBezTo>
                      <a:pt x="207719" y="289361"/>
                      <a:pt x="184149" y="239140"/>
                      <a:pt x="193758" y="208296"/>
                    </a:cubicBezTo>
                    <a:lnTo>
                      <a:pt x="199071" y="191236"/>
                    </a:lnTo>
                    <a:cubicBezTo>
                      <a:pt x="213145" y="146100"/>
                      <a:pt x="255932" y="134293"/>
                      <a:pt x="304315" y="162200"/>
                    </a:cubicBezTo>
                    <a:lnTo>
                      <a:pt x="603543" y="334836"/>
                    </a:lnTo>
                    <a:cubicBezTo>
                      <a:pt x="651925" y="362742"/>
                      <a:pt x="694430" y="423809"/>
                      <a:pt x="708221" y="484989"/>
                    </a:cubicBezTo>
                    <a:lnTo>
                      <a:pt x="713421" y="508150"/>
                    </a:lnTo>
                    <a:cubicBezTo>
                      <a:pt x="722804" y="549953"/>
                      <a:pt x="699008" y="572889"/>
                      <a:pt x="665999" y="553795"/>
                    </a:cubicBezTo>
                    <a:lnTo>
                      <a:pt x="240784" y="308455"/>
                    </a:lnTo>
                    <a:moveTo>
                      <a:pt x="510394" y="120679"/>
                    </a:moveTo>
                    <a:lnTo>
                      <a:pt x="398254" y="55997"/>
                    </a:lnTo>
                    <a:cubicBezTo>
                      <a:pt x="288263" y="-7499"/>
                      <a:pt x="186071" y="-15916"/>
                      <a:pt x="111067" y="25266"/>
                    </a:cubicBezTo>
                    <a:cubicBezTo>
                      <a:pt x="69014" y="48314"/>
                      <a:pt x="35553" y="87010"/>
                      <a:pt x="14018" y="140338"/>
                    </a:cubicBezTo>
                    <a:cubicBezTo>
                      <a:pt x="10797" y="148246"/>
                      <a:pt x="7914" y="156551"/>
                      <a:pt x="5258" y="165137"/>
                    </a:cubicBezTo>
                    <a:cubicBezTo>
                      <a:pt x="1697" y="176492"/>
                      <a:pt x="57" y="188976"/>
                      <a:pt x="1" y="202082"/>
                    </a:cubicBezTo>
                    <a:cubicBezTo>
                      <a:pt x="-226" y="275916"/>
                      <a:pt x="51718" y="370425"/>
                      <a:pt x="120280" y="409969"/>
                    </a:cubicBezTo>
                    <a:lnTo>
                      <a:pt x="367959" y="552891"/>
                    </a:lnTo>
                    <a:lnTo>
                      <a:pt x="537638" y="650790"/>
                    </a:lnTo>
                    <a:lnTo>
                      <a:pt x="785373" y="793769"/>
                    </a:lnTo>
                    <a:cubicBezTo>
                      <a:pt x="866087" y="840374"/>
                      <a:pt x="924305" y="784504"/>
                      <a:pt x="901413" y="682255"/>
                    </a:cubicBezTo>
                    <a:cubicBezTo>
                      <a:pt x="898813" y="670562"/>
                      <a:pt x="895931" y="658925"/>
                      <a:pt x="892709" y="647231"/>
                    </a:cubicBezTo>
                    <a:cubicBezTo>
                      <a:pt x="892596" y="647231"/>
                      <a:pt x="892426" y="647175"/>
                      <a:pt x="892313" y="647175"/>
                    </a:cubicBezTo>
                    <a:cubicBezTo>
                      <a:pt x="871174" y="569217"/>
                      <a:pt x="837996" y="492107"/>
                      <a:pt x="796226" y="420646"/>
                    </a:cubicBezTo>
                    <a:lnTo>
                      <a:pt x="796734" y="420928"/>
                    </a:lnTo>
                    <a:cubicBezTo>
                      <a:pt x="783508" y="398219"/>
                      <a:pt x="769321" y="376131"/>
                      <a:pt x="754456" y="354777"/>
                    </a:cubicBezTo>
                    <a:cubicBezTo>
                      <a:pt x="685782" y="256031"/>
                      <a:pt x="600830" y="172820"/>
                      <a:pt x="510394" y="120679"/>
                    </a:cubicBezTo>
                  </a:path>
                </a:pathLst>
              </a:custGeom>
              <a:solidFill>
                <a:srgbClr val="FFFFFF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CB20F8BC-3FA7-AB41-A957-6BE8CD6BD04B}"/>
                  </a:ext>
                </a:extLst>
              </p:cNvPr>
              <p:cNvSpPr/>
              <p:nvPr/>
            </p:nvSpPr>
            <p:spPr>
              <a:xfrm>
                <a:off x="8713006" y="2718656"/>
                <a:ext cx="523891" cy="413374"/>
              </a:xfrm>
              <a:custGeom>
                <a:avLst/>
                <a:gdLst>
                  <a:gd name="connsiteX0" fmla="*/ 107918 w 523891"/>
                  <a:gd name="connsiteY0" fmla="*/ 139277 h 413374"/>
                  <a:gd name="connsiteX1" fmla="*/ 77057 w 523891"/>
                  <a:gd name="connsiteY1" fmla="*/ 85837 h 413374"/>
                  <a:gd name="connsiteX2" fmla="*/ 108144 w 523891"/>
                  <a:gd name="connsiteY2" fmla="*/ 68098 h 413374"/>
                  <a:gd name="connsiteX3" fmla="*/ 139061 w 523891"/>
                  <a:gd name="connsiteY3" fmla="*/ 121595 h 413374"/>
                  <a:gd name="connsiteX4" fmla="*/ 107918 w 523891"/>
                  <a:gd name="connsiteY4" fmla="*/ 139277 h 413374"/>
                  <a:gd name="connsiteX5" fmla="*/ 413419 w 523891"/>
                  <a:gd name="connsiteY5" fmla="*/ 315585 h 413374"/>
                  <a:gd name="connsiteX6" fmla="*/ 382502 w 523891"/>
                  <a:gd name="connsiteY6" fmla="*/ 262088 h 413374"/>
                  <a:gd name="connsiteX7" fmla="*/ 413589 w 523891"/>
                  <a:gd name="connsiteY7" fmla="*/ 244350 h 413374"/>
                  <a:gd name="connsiteX8" fmla="*/ 444506 w 523891"/>
                  <a:gd name="connsiteY8" fmla="*/ 297847 h 413374"/>
                  <a:gd name="connsiteX9" fmla="*/ 413419 w 523891"/>
                  <a:gd name="connsiteY9" fmla="*/ 315585 h 413374"/>
                  <a:gd name="connsiteX10" fmla="*/ 411950 w 523891"/>
                  <a:gd name="connsiteY10" fmla="*/ 187633 h 413374"/>
                  <a:gd name="connsiteX11" fmla="*/ 112722 w 523891"/>
                  <a:gd name="connsiteY11" fmla="*/ 14997 h 413374"/>
                  <a:gd name="connsiteX12" fmla="*/ 7478 w 523891"/>
                  <a:gd name="connsiteY12" fmla="*/ 44033 h 413374"/>
                  <a:gd name="connsiteX13" fmla="*/ 2165 w 523891"/>
                  <a:gd name="connsiteY13" fmla="*/ 61093 h 413374"/>
                  <a:gd name="connsiteX14" fmla="*/ 49191 w 523891"/>
                  <a:gd name="connsiteY14" fmla="*/ 161252 h 413374"/>
                  <a:gd name="connsiteX15" fmla="*/ 474406 w 523891"/>
                  <a:gd name="connsiteY15" fmla="*/ 406592 h 413374"/>
                  <a:gd name="connsiteX16" fmla="*/ 521828 w 523891"/>
                  <a:gd name="connsiteY16" fmla="*/ 360947 h 413374"/>
                  <a:gd name="connsiteX17" fmla="*/ 516629 w 523891"/>
                  <a:gd name="connsiteY17" fmla="*/ 337786 h 413374"/>
                  <a:gd name="connsiteX18" fmla="*/ 411950 w 523891"/>
                  <a:gd name="connsiteY18" fmla="*/ 187633 h 413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23891" h="413374">
                    <a:moveTo>
                      <a:pt x="107918" y="139277"/>
                    </a:moveTo>
                    <a:cubicBezTo>
                      <a:pt x="90791" y="129391"/>
                      <a:pt x="77000" y="105439"/>
                      <a:pt x="77057" y="85837"/>
                    </a:cubicBezTo>
                    <a:cubicBezTo>
                      <a:pt x="77114" y="66234"/>
                      <a:pt x="91018" y="58212"/>
                      <a:pt x="108144" y="68098"/>
                    </a:cubicBezTo>
                    <a:cubicBezTo>
                      <a:pt x="125270" y="77984"/>
                      <a:pt x="139118" y="101936"/>
                      <a:pt x="139061" y="121595"/>
                    </a:cubicBezTo>
                    <a:cubicBezTo>
                      <a:pt x="138948" y="141254"/>
                      <a:pt x="125044" y="149219"/>
                      <a:pt x="107918" y="139277"/>
                    </a:cubicBezTo>
                    <a:moveTo>
                      <a:pt x="413419" y="315585"/>
                    </a:moveTo>
                    <a:cubicBezTo>
                      <a:pt x="396293" y="305699"/>
                      <a:pt x="382445" y="281747"/>
                      <a:pt x="382502" y="262088"/>
                    </a:cubicBezTo>
                    <a:cubicBezTo>
                      <a:pt x="382558" y="242429"/>
                      <a:pt x="396519" y="234521"/>
                      <a:pt x="413589" y="244350"/>
                    </a:cubicBezTo>
                    <a:cubicBezTo>
                      <a:pt x="430715" y="254236"/>
                      <a:pt x="444563" y="278188"/>
                      <a:pt x="444506" y="297847"/>
                    </a:cubicBezTo>
                    <a:cubicBezTo>
                      <a:pt x="444450" y="317506"/>
                      <a:pt x="430489" y="325471"/>
                      <a:pt x="413419" y="315585"/>
                    </a:cubicBezTo>
                    <a:moveTo>
                      <a:pt x="411950" y="187633"/>
                    </a:moveTo>
                    <a:lnTo>
                      <a:pt x="112722" y="14997"/>
                    </a:lnTo>
                    <a:cubicBezTo>
                      <a:pt x="64340" y="-12910"/>
                      <a:pt x="21552" y="-1103"/>
                      <a:pt x="7478" y="44033"/>
                    </a:cubicBezTo>
                    <a:lnTo>
                      <a:pt x="2165" y="61093"/>
                    </a:lnTo>
                    <a:cubicBezTo>
                      <a:pt x="-7444" y="91937"/>
                      <a:pt x="16126" y="142158"/>
                      <a:pt x="49191" y="161252"/>
                    </a:cubicBezTo>
                    <a:lnTo>
                      <a:pt x="474406" y="406592"/>
                    </a:lnTo>
                    <a:cubicBezTo>
                      <a:pt x="507415" y="425629"/>
                      <a:pt x="531211" y="402751"/>
                      <a:pt x="521828" y="360947"/>
                    </a:cubicBezTo>
                    <a:lnTo>
                      <a:pt x="516629" y="337786"/>
                    </a:lnTo>
                    <a:cubicBezTo>
                      <a:pt x="502893" y="276550"/>
                      <a:pt x="460332" y="215539"/>
                      <a:pt x="411950" y="187633"/>
                    </a:cubicBezTo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E5E205F2-BD45-6A44-9F50-4F50B3882387}"/>
                  </a:ext>
                </a:extLst>
              </p:cNvPr>
              <p:cNvSpPr/>
              <p:nvPr/>
            </p:nvSpPr>
            <p:spPr>
              <a:xfrm>
                <a:off x="8790063" y="2782507"/>
                <a:ext cx="61948" cy="79672"/>
              </a:xfrm>
              <a:custGeom>
                <a:avLst/>
                <a:gdLst>
                  <a:gd name="connsiteX0" fmla="*/ 31087 w 61948"/>
                  <a:gd name="connsiteY0" fmla="*/ 4247 h 79672"/>
                  <a:gd name="connsiteX1" fmla="*/ 0 w 61948"/>
                  <a:gd name="connsiteY1" fmla="*/ 21985 h 79672"/>
                  <a:gd name="connsiteX2" fmla="*/ 30861 w 61948"/>
                  <a:gd name="connsiteY2" fmla="*/ 75426 h 79672"/>
                  <a:gd name="connsiteX3" fmla="*/ 61948 w 61948"/>
                  <a:gd name="connsiteY3" fmla="*/ 57688 h 79672"/>
                  <a:gd name="connsiteX4" fmla="*/ 31087 w 61948"/>
                  <a:gd name="connsiteY4" fmla="*/ 4247 h 79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48" h="79672">
                    <a:moveTo>
                      <a:pt x="31087" y="4247"/>
                    </a:moveTo>
                    <a:cubicBezTo>
                      <a:pt x="13961" y="-5639"/>
                      <a:pt x="57" y="2327"/>
                      <a:pt x="0" y="21985"/>
                    </a:cubicBezTo>
                    <a:cubicBezTo>
                      <a:pt x="-56" y="41644"/>
                      <a:pt x="13735" y="65596"/>
                      <a:pt x="30861" y="75426"/>
                    </a:cubicBezTo>
                    <a:cubicBezTo>
                      <a:pt x="47987" y="85312"/>
                      <a:pt x="61891" y="77346"/>
                      <a:pt x="61948" y="57688"/>
                    </a:cubicBezTo>
                    <a:cubicBezTo>
                      <a:pt x="62005" y="38085"/>
                      <a:pt x="48214" y="14133"/>
                      <a:pt x="31087" y="4247"/>
                    </a:cubicBezTo>
                  </a:path>
                </a:pathLst>
              </a:custGeom>
              <a:solidFill>
                <a:srgbClr val="FFFFFF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0DD5C3DD-1397-7E45-AD3C-AE13A0FEF396}"/>
                  </a:ext>
                </a:extLst>
              </p:cNvPr>
              <p:cNvSpPr/>
              <p:nvPr/>
            </p:nvSpPr>
            <p:spPr>
              <a:xfrm>
                <a:off x="9095508" y="2958759"/>
                <a:ext cx="62004" cy="79729"/>
              </a:xfrm>
              <a:custGeom>
                <a:avLst/>
                <a:gdLst>
                  <a:gd name="connsiteX0" fmla="*/ 31087 w 62004"/>
                  <a:gd name="connsiteY0" fmla="*/ 4247 h 79729"/>
                  <a:gd name="connsiteX1" fmla="*/ 0 w 62004"/>
                  <a:gd name="connsiteY1" fmla="*/ 21985 h 79729"/>
                  <a:gd name="connsiteX2" fmla="*/ 30918 w 62004"/>
                  <a:gd name="connsiteY2" fmla="*/ 75482 h 79729"/>
                  <a:gd name="connsiteX3" fmla="*/ 62005 w 62004"/>
                  <a:gd name="connsiteY3" fmla="*/ 57744 h 79729"/>
                  <a:gd name="connsiteX4" fmla="*/ 31087 w 62004"/>
                  <a:gd name="connsiteY4" fmla="*/ 4247 h 79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004" h="79729">
                    <a:moveTo>
                      <a:pt x="31087" y="4247"/>
                    </a:moveTo>
                    <a:cubicBezTo>
                      <a:pt x="13961" y="-5639"/>
                      <a:pt x="56" y="2326"/>
                      <a:pt x="0" y="21985"/>
                    </a:cubicBezTo>
                    <a:cubicBezTo>
                      <a:pt x="-56" y="41644"/>
                      <a:pt x="13791" y="65596"/>
                      <a:pt x="30918" y="75482"/>
                    </a:cubicBezTo>
                    <a:cubicBezTo>
                      <a:pt x="48044" y="85368"/>
                      <a:pt x="61948" y="77403"/>
                      <a:pt x="62005" y="57744"/>
                    </a:cubicBezTo>
                    <a:cubicBezTo>
                      <a:pt x="62061" y="38142"/>
                      <a:pt x="48213" y="14133"/>
                      <a:pt x="31087" y="4247"/>
                    </a:cubicBezTo>
                  </a:path>
                </a:pathLst>
              </a:custGeom>
              <a:solidFill>
                <a:srgbClr val="FFFFFF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A7EAAA34-4BF8-A546-A024-A10FAF807CD1}"/>
                  </a:ext>
                </a:extLst>
              </p:cNvPr>
              <p:cNvSpPr/>
              <p:nvPr/>
            </p:nvSpPr>
            <p:spPr>
              <a:xfrm>
                <a:off x="8512597" y="2548103"/>
                <a:ext cx="119996" cy="163573"/>
              </a:xfrm>
              <a:custGeom>
                <a:avLst/>
                <a:gdLst>
                  <a:gd name="connsiteX0" fmla="*/ 119996 w 119996"/>
                  <a:gd name="connsiteY0" fmla="*/ 48559 h 163573"/>
                  <a:gd name="connsiteX1" fmla="*/ 46857 w 119996"/>
                  <a:gd name="connsiteY1" fmla="*/ 6360 h 163573"/>
                  <a:gd name="connsiteX2" fmla="*/ 226 w 119996"/>
                  <a:gd name="connsiteY2" fmla="*/ 32911 h 163573"/>
                  <a:gd name="connsiteX3" fmla="*/ 0 w 119996"/>
                  <a:gd name="connsiteY3" fmla="*/ 113410 h 163573"/>
                  <a:gd name="connsiteX4" fmla="*/ 22948 w 119996"/>
                  <a:gd name="connsiteY4" fmla="*/ 163574 h 163573"/>
                  <a:gd name="connsiteX5" fmla="*/ 119996 w 119996"/>
                  <a:gd name="connsiteY5" fmla="*/ 48559 h 163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9996" h="163573">
                    <a:moveTo>
                      <a:pt x="119996" y="48559"/>
                    </a:moveTo>
                    <a:lnTo>
                      <a:pt x="46857" y="6360"/>
                    </a:lnTo>
                    <a:cubicBezTo>
                      <a:pt x="21196" y="-8441"/>
                      <a:pt x="282" y="3479"/>
                      <a:pt x="226" y="32911"/>
                    </a:cubicBezTo>
                    <a:lnTo>
                      <a:pt x="0" y="113410"/>
                    </a:lnTo>
                    <a:cubicBezTo>
                      <a:pt x="-56" y="130583"/>
                      <a:pt x="9552" y="150694"/>
                      <a:pt x="22948" y="163574"/>
                    </a:cubicBezTo>
                    <a:cubicBezTo>
                      <a:pt x="44426" y="110303"/>
                      <a:pt x="77944" y="71607"/>
                      <a:pt x="119996" y="48559"/>
                    </a:cubicBezTo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DA060058-6956-6F41-BDEB-2B28C437F895}"/>
                  </a:ext>
                </a:extLst>
              </p:cNvPr>
              <p:cNvSpPr/>
              <p:nvPr/>
            </p:nvSpPr>
            <p:spPr>
              <a:xfrm>
                <a:off x="9317809" y="2992042"/>
                <a:ext cx="119487" cy="226944"/>
              </a:xfrm>
              <a:custGeom>
                <a:avLst/>
                <a:gdLst>
                  <a:gd name="connsiteX0" fmla="*/ 73139 w 119487"/>
                  <a:gd name="connsiteY0" fmla="*/ 42199 h 226944"/>
                  <a:gd name="connsiteX1" fmla="*/ 509 w 119487"/>
                  <a:gd name="connsiteY1" fmla="*/ 282 h 226944"/>
                  <a:gd name="connsiteX2" fmla="*/ 0 w 119487"/>
                  <a:gd name="connsiteY2" fmla="*/ 0 h 226944"/>
                  <a:gd name="connsiteX3" fmla="*/ 96087 w 119487"/>
                  <a:gd name="connsiteY3" fmla="*/ 226529 h 226944"/>
                  <a:gd name="connsiteX4" fmla="*/ 96483 w 119487"/>
                  <a:gd name="connsiteY4" fmla="*/ 226585 h 226944"/>
                  <a:gd name="connsiteX5" fmla="*/ 119261 w 119487"/>
                  <a:gd name="connsiteY5" fmla="*/ 202915 h 226944"/>
                  <a:gd name="connsiteX6" fmla="*/ 119488 w 119487"/>
                  <a:gd name="connsiteY6" fmla="*/ 122416 h 226944"/>
                  <a:gd name="connsiteX7" fmla="*/ 73139 w 119487"/>
                  <a:gd name="connsiteY7" fmla="*/ 42199 h 226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9487" h="226944">
                    <a:moveTo>
                      <a:pt x="73139" y="42199"/>
                    </a:moveTo>
                    <a:lnTo>
                      <a:pt x="509" y="282"/>
                    </a:lnTo>
                    <a:lnTo>
                      <a:pt x="0" y="0"/>
                    </a:lnTo>
                    <a:cubicBezTo>
                      <a:pt x="41770" y="71404"/>
                      <a:pt x="74948" y="148571"/>
                      <a:pt x="96087" y="226529"/>
                    </a:cubicBezTo>
                    <a:cubicBezTo>
                      <a:pt x="96201" y="226529"/>
                      <a:pt x="96370" y="226585"/>
                      <a:pt x="96483" y="226585"/>
                    </a:cubicBezTo>
                    <a:cubicBezTo>
                      <a:pt x="109709" y="228901"/>
                      <a:pt x="119205" y="219919"/>
                      <a:pt x="119261" y="202915"/>
                    </a:cubicBezTo>
                    <a:lnTo>
                      <a:pt x="119488" y="122416"/>
                    </a:lnTo>
                    <a:cubicBezTo>
                      <a:pt x="119544" y="92984"/>
                      <a:pt x="98800" y="57056"/>
                      <a:pt x="73139" y="42199"/>
                    </a:cubicBezTo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90A671D4-EEE8-C341-9551-7B2D6AC58A29}"/>
                  </a:ext>
                </a:extLst>
              </p:cNvPr>
              <p:cNvSpPr/>
              <p:nvPr/>
            </p:nvSpPr>
            <p:spPr>
              <a:xfrm>
                <a:off x="8889259" y="3124287"/>
                <a:ext cx="169905" cy="175065"/>
              </a:xfrm>
              <a:custGeom>
                <a:avLst/>
                <a:gdLst>
                  <a:gd name="connsiteX0" fmla="*/ 169905 w 169905"/>
                  <a:gd name="connsiteY0" fmla="*/ 97955 h 175065"/>
                  <a:gd name="connsiteX1" fmla="*/ 226 w 169905"/>
                  <a:gd name="connsiteY1" fmla="*/ 0 h 175065"/>
                  <a:gd name="connsiteX2" fmla="*/ 0 w 169905"/>
                  <a:gd name="connsiteY2" fmla="*/ 77166 h 175065"/>
                  <a:gd name="connsiteX3" fmla="*/ 169679 w 169905"/>
                  <a:gd name="connsiteY3" fmla="*/ 175065 h 175065"/>
                  <a:gd name="connsiteX4" fmla="*/ 169905 w 169905"/>
                  <a:gd name="connsiteY4" fmla="*/ 97955 h 175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9905" h="175065">
                    <a:moveTo>
                      <a:pt x="169905" y="97955"/>
                    </a:moveTo>
                    <a:lnTo>
                      <a:pt x="226" y="0"/>
                    </a:lnTo>
                    <a:lnTo>
                      <a:pt x="0" y="77166"/>
                    </a:lnTo>
                    <a:lnTo>
                      <a:pt x="169679" y="175065"/>
                    </a:lnTo>
                    <a:lnTo>
                      <a:pt x="169905" y="97955"/>
                    </a:lnTo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2DC1F006-2DC2-4F42-B36D-6BB23339A1FA}"/>
                  </a:ext>
                </a:extLst>
              </p:cNvPr>
              <p:cNvSpPr/>
              <p:nvPr/>
            </p:nvSpPr>
            <p:spPr>
              <a:xfrm>
                <a:off x="8844720" y="3183815"/>
                <a:ext cx="258589" cy="210319"/>
              </a:xfrm>
              <a:custGeom>
                <a:avLst/>
                <a:gdLst>
                  <a:gd name="connsiteX0" fmla="*/ 240501 w 258589"/>
                  <a:gd name="connsiteY0" fmla="*/ 130677 h 210319"/>
                  <a:gd name="connsiteX1" fmla="*/ 214275 w 258589"/>
                  <a:gd name="connsiteY1" fmla="*/ 115538 h 210319"/>
                  <a:gd name="connsiteX2" fmla="*/ 44596 w 258589"/>
                  <a:gd name="connsiteY2" fmla="*/ 17639 h 210319"/>
                  <a:gd name="connsiteX3" fmla="*/ 18370 w 258589"/>
                  <a:gd name="connsiteY3" fmla="*/ 2499 h 210319"/>
                  <a:gd name="connsiteX4" fmla="*/ 113 w 258589"/>
                  <a:gd name="connsiteY4" fmla="*/ 12950 h 210319"/>
                  <a:gd name="connsiteX5" fmla="*/ 0 w 258589"/>
                  <a:gd name="connsiteY5" fmla="*/ 48201 h 210319"/>
                  <a:gd name="connsiteX6" fmla="*/ 18144 w 258589"/>
                  <a:gd name="connsiteY6" fmla="*/ 79666 h 210319"/>
                  <a:gd name="connsiteX7" fmla="*/ 80488 w 258589"/>
                  <a:gd name="connsiteY7" fmla="*/ 115651 h 210319"/>
                  <a:gd name="connsiteX8" fmla="*/ 177875 w 258589"/>
                  <a:gd name="connsiteY8" fmla="*/ 171859 h 210319"/>
                  <a:gd name="connsiteX9" fmla="*/ 240219 w 258589"/>
                  <a:gd name="connsiteY9" fmla="*/ 207844 h 210319"/>
                  <a:gd name="connsiteX10" fmla="*/ 258475 w 258589"/>
                  <a:gd name="connsiteY10" fmla="*/ 197450 h 210319"/>
                  <a:gd name="connsiteX11" fmla="*/ 258588 w 258589"/>
                  <a:gd name="connsiteY11" fmla="*/ 162199 h 210319"/>
                  <a:gd name="connsiteX12" fmla="*/ 240501 w 258589"/>
                  <a:gd name="connsiteY12" fmla="*/ 130677 h 210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8589" h="210319">
                    <a:moveTo>
                      <a:pt x="240501" y="130677"/>
                    </a:moveTo>
                    <a:lnTo>
                      <a:pt x="214275" y="115538"/>
                    </a:lnTo>
                    <a:lnTo>
                      <a:pt x="44596" y="17639"/>
                    </a:lnTo>
                    <a:lnTo>
                      <a:pt x="18370" y="2499"/>
                    </a:lnTo>
                    <a:cubicBezTo>
                      <a:pt x="8309" y="-3319"/>
                      <a:pt x="113" y="1370"/>
                      <a:pt x="113" y="12950"/>
                    </a:cubicBezTo>
                    <a:lnTo>
                      <a:pt x="0" y="48201"/>
                    </a:lnTo>
                    <a:cubicBezTo>
                      <a:pt x="-56" y="59725"/>
                      <a:pt x="8083" y="73847"/>
                      <a:pt x="18144" y="79666"/>
                    </a:cubicBezTo>
                    <a:lnTo>
                      <a:pt x="80488" y="115651"/>
                    </a:lnTo>
                    <a:lnTo>
                      <a:pt x="177875" y="171859"/>
                    </a:lnTo>
                    <a:lnTo>
                      <a:pt x="240219" y="207844"/>
                    </a:lnTo>
                    <a:cubicBezTo>
                      <a:pt x="250223" y="213606"/>
                      <a:pt x="258475" y="208974"/>
                      <a:pt x="258475" y="197450"/>
                    </a:cubicBezTo>
                    <a:lnTo>
                      <a:pt x="258588" y="162199"/>
                    </a:lnTo>
                    <a:cubicBezTo>
                      <a:pt x="258701" y="150562"/>
                      <a:pt x="250505" y="136439"/>
                      <a:pt x="240501" y="130677"/>
                    </a:cubicBezTo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3C86FD5E-3023-484A-9B19-2B65B12B8A98}"/>
                  </a:ext>
                </a:extLst>
              </p:cNvPr>
              <p:cNvSpPr/>
              <p:nvPr/>
            </p:nvSpPr>
            <p:spPr>
              <a:xfrm>
                <a:off x="8545266" y="3143758"/>
                <a:ext cx="427984" cy="436524"/>
              </a:xfrm>
              <a:custGeom>
                <a:avLst/>
                <a:gdLst>
                  <a:gd name="connsiteX0" fmla="*/ 222923 w 427984"/>
                  <a:gd name="connsiteY0" fmla="*/ 65097 h 436524"/>
                  <a:gd name="connsiteX1" fmla="*/ 162444 w 427984"/>
                  <a:gd name="connsiteY1" fmla="*/ 30185 h 436524"/>
                  <a:gd name="connsiteX2" fmla="*/ 27526 w 427984"/>
                  <a:gd name="connsiteY2" fmla="*/ 5329 h 436524"/>
                  <a:gd name="connsiteX3" fmla="*/ 33122 w 427984"/>
                  <a:gd name="connsiteY3" fmla="*/ 29734 h 436524"/>
                  <a:gd name="connsiteX4" fmla="*/ 32726 w 427984"/>
                  <a:gd name="connsiteY4" fmla="*/ 170961 h 436524"/>
                  <a:gd name="connsiteX5" fmla="*/ 0 w 427984"/>
                  <a:gd name="connsiteY5" fmla="*/ 189603 h 436524"/>
                  <a:gd name="connsiteX6" fmla="*/ 427985 w 427984"/>
                  <a:gd name="connsiteY6" fmla="*/ 436525 h 436524"/>
                  <a:gd name="connsiteX7" fmla="*/ 343428 w 427984"/>
                  <a:gd name="connsiteY7" fmla="*/ 283321 h 436524"/>
                  <a:gd name="connsiteX8" fmla="*/ 222923 w 427984"/>
                  <a:gd name="connsiteY8" fmla="*/ 65097 h 436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7984" h="436524">
                    <a:moveTo>
                      <a:pt x="222923" y="65097"/>
                    </a:moveTo>
                    <a:lnTo>
                      <a:pt x="162444" y="30185"/>
                    </a:lnTo>
                    <a:cubicBezTo>
                      <a:pt x="111687" y="866"/>
                      <a:pt x="64831" y="-6364"/>
                      <a:pt x="27526" y="5329"/>
                    </a:cubicBezTo>
                    <a:cubicBezTo>
                      <a:pt x="31087" y="13464"/>
                      <a:pt x="33178" y="21881"/>
                      <a:pt x="33122" y="29734"/>
                    </a:cubicBezTo>
                    <a:lnTo>
                      <a:pt x="32726" y="170961"/>
                    </a:lnTo>
                    <a:cubicBezTo>
                      <a:pt x="32670" y="191636"/>
                      <a:pt x="18031" y="199997"/>
                      <a:pt x="0" y="189603"/>
                    </a:cubicBezTo>
                    <a:lnTo>
                      <a:pt x="427985" y="436525"/>
                    </a:lnTo>
                    <a:lnTo>
                      <a:pt x="343428" y="283321"/>
                    </a:lnTo>
                    <a:lnTo>
                      <a:pt x="222923" y="65097"/>
                    </a:lnTo>
                  </a:path>
                </a:pathLst>
              </a:custGeom>
              <a:solidFill>
                <a:srgbClr val="FFFFFF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CAC56293-A844-BA40-98A3-B7EDC4226209}"/>
                  </a:ext>
                </a:extLst>
              </p:cNvPr>
              <p:cNvSpPr/>
              <p:nvPr/>
            </p:nvSpPr>
            <p:spPr>
              <a:xfrm>
                <a:off x="8973308" y="3446286"/>
                <a:ext cx="418206" cy="375438"/>
              </a:xfrm>
              <a:custGeom>
                <a:avLst/>
                <a:gdLst>
                  <a:gd name="connsiteX0" fmla="*/ 266783 w 418206"/>
                  <a:gd name="connsiteY0" fmla="*/ 34855 h 375438"/>
                  <a:gd name="connsiteX1" fmla="*/ 206361 w 418206"/>
                  <a:gd name="connsiteY1" fmla="*/ 0 h 375438"/>
                  <a:gd name="connsiteX2" fmla="*/ 85065 w 418206"/>
                  <a:gd name="connsiteY2" fmla="*/ 78748 h 375438"/>
                  <a:gd name="connsiteX3" fmla="*/ 64887 w 418206"/>
                  <a:gd name="connsiteY3" fmla="*/ 91911 h 375438"/>
                  <a:gd name="connsiteX4" fmla="*/ 35608 w 418206"/>
                  <a:gd name="connsiteY4" fmla="*/ 110892 h 375438"/>
                  <a:gd name="connsiteX5" fmla="*/ 0 w 418206"/>
                  <a:gd name="connsiteY5" fmla="*/ 134109 h 375438"/>
                  <a:gd name="connsiteX6" fmla="*/ 418206 w 418206"/>
                  <a:gd name="connsiteY6" fmla="*/ 375439 h 375438"/>
                  <a:gd name="connsiteX7" fmla="*/ 385706 w 418206"/>
                  <a:gd name="connsiteY7" fmla="*/ 319174 h 375438"/>
                  <a:gd name="connsiteX8" fmla="*/ 386101 w 418206"/>
                  <a:gd name="connsiteY8" fmla="*/ 177946 h 375438"/>
                  <a:gd name="connsiteX9" fmla="*/ 395541 w 418206"/>
                  <a:gd name="connsiteY9" fmla="*/ 157045 h 375438"/>
                  <a:gd name="connsiteX10" fmla="*/ 266783 w 418206"/>
                  <a:gd name="connsiteY10" fmla="*/ 34855 h 375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8206" h="375438">
                    <a:moveTo>
                      <a:pt x="266783" y="34855"/>
                    </a:moveTo>
                    <a:lnTo>
                      <a:pt x="206361" y="0"/>
                    </a:lnTo>
                    <a:lnTo>
                      <a:pt x="85065" y="78748"/>
                    </a:lnTo>
                    <a:lnTo>
                      <a:pt x="64887" y="91911"/>
                    </a:lnTo>
                    <a:lnTo>
                      <a:pt x="35608" y="110892"/>
                    </a:lnTo>
                    <a:lnTo>
                      <a:pt x="0" y="134109"/>
                    </a:lnTo>
                    <a:lnTo>
                      <a:pt x="418206" y="375439"/>
                    </a:lnTo>
                    <a:cubicBezTo>
                      <a:pt x="400175" y="365044"/>
                      <a:pt x="385649" y="339849"/>
                      <a:pt x="385706" y="319174"/>
                    </a:cubicBezTo>
                    <a:lnTo>
                      <a:pt x="386101" y="177946"/>
                    </a:lnTo>
                    <a:cubicBezTo>
                      <a:pt x="386158" y="167722"/>
                      <a:pt x="389719" y="160434"/>
                      <a:pt x="395541" y="157045"/>
                    </a:cubicBezTo>
                    <a:cubicBezTo>
                      <a:pt x="359310" y="105921"/>
                      <a:pt x="314884" y="62592"/>
                      <a:pt x="266783" y="34855"/>
                    </a:cubicBezTo>
                  </a:path>
                </a:pathLst>
              </a:custGeom>
              <a:solidFill>
                <a:srgbClr val="FFFFFF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059A5B0E-A0E9-6941-8928-EA1313B5A086}"/>
                  </a:ext>
                </a:extLst>
              </p:cNvPr>
              <p:cNvSpPr/>
              <p:nvPr/>
            </p:nvSpPr>
            <p:spPr>
              <a:xfrm>
                <a:off x="8768189" y="3208854"/>
                <a:ext cx="157018" cy="218224"/>
              </a:xfrm>
              <a:custGeom>
                <a:avLst/>
                <a:gdLst>
                  <a:gd name="connsiteX0" fmla="*/ 157018 w 157018"/>
                  <a:gd name="connsiteY0" fmla="*/ 90555 h 218224"/>
                  <a:gd name="connsiteX1" fmla="*/ 94674 w 157018"/>
                  <a:gd name="connsiteY1" fmla="*/ 54570 h 218224"/>
                  <a:gd name="connsiteX2" fmla="*/ 0 w 157018"/>
                  <a:gd name="connsiteY2" fmla="*/ 0 h 218224"/>
                  <a:gd name="connsiteX3" fmla="*/ 120448 w 157018"/>
                  <a:gd name="connsiteY3" fmla="*/ 218224 h 218224"/>
                  <a:gd name="connsiteX4" fmla="*/ 126213 w 157018"/>
                  <a:gd name="connsiteY4" fmla="*/ 207999 h 218224"/>
                  <a:gd name="connsiteX5" fmla="*/ 144696 w 157018"/>
                  <a:gd name="connsiteY5" fmla="*/ 174896 h 218224"/>
                  <a:gd name="connsiteX6" fmla="*/ 156848 w 157018"/>
                  <a:gd name="connsiteY6" fmla="*/ 153260 h 218224"/>
                  <a:gd name="connsiteX7" fmla="*/ 157018 w 157018"/>
                  <a:gd name="connsiteY7" fmla="*/ 90555 h 218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7018" h="218224">
                    <a:moveTo>
                      <a:pt x="157018" y="90555"/>
                    </a:moveTo>
                    <a:lnTo>
                      <a:pt x="94674" y="54570"/>
                    </a:lnTo>
                    <a:lnTo>
                      <a:pt x="0" y="0"/>
                    </a:lnTo>
                    <a:lnTo>
                      <a:pt x="120448" y="218224"/>
                    </a:lnTo>
                    <a:lnTo>
                      <a:pt x="126213" y="207999"/>
                    </a:lnTo>
                    <a:lnTo>
                      <a:pt x="144696" y="174896"/>
                    </a:lnTo>
                    <a:lnTo>
                      <a:pt x="156848" y="153260"/>
                    </a:lnTo>
                    <a:lnTo>
                      <a:pt x="157018" y="90555"/>
                    </a:lnTo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9071CB05-85B6-0F49-BB15-9A481778900E}"/>
                  </a:ext>
                </a:extLst>
              </p:cNvPr>
              <p:cNvSpPr/>
              <p:nvPr/>
            </p:nvSpPr>
            <p:spPr>
              <a:xfrm>
                <a:off x="9022425" y="3355618"/>
                <a:ext cx="157187" cy="169359"/>
              </a:xfrm>
              <a:custGeom>
                <a:avLst/>
                <a:gdLst>
                  <a:gd name="connsiteX0" fmla="*/ 157188 w 157187"/>
                  <a:gd name="connsiteY0" fmla="*/ 90611 h 169359"/>
                  <a:gd name="connsiteX1" fmla="*/ 62570 w 157187"/>
                  <a:gd name="connsiteY1" fmla="*/ 35985 h 169359"/>
                  <a:gd name="connsiteX2" fmla="*/ 170 w 157187"/>
                  <a:gd name="connsiteY2" fmla="*/ 0 h 169359"/>
                  <a:gd name="connsiteX3" fmla="*/ 0 w 157187"/>
                  <a:gd name="connsiteY3" fmla="*/ 62705 h 169359"/>
                  <a:gd name="connsiteX4" fmla="*/ 27752 w 157187"/>
                  <a:gd name="connsiteY4" fmla="*/ 145069 h 169359"/>
                  <a:gd name="connsiteX5" fmla="*/ 35891 w 157187"/>
                  <a:gd name="connsiteY5" fmla="*/ 169360 h 169359"/>
                  <a:gd name="connsiteX6" fmla="*/ 157188 w 157187"/>
                  <a:gd name="connsiteY6" fmla="*/ 90611 h 169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7187" h="169359">
                    <a:moveTo>
                      <a:pt x="157188" y="90611"/>
                    </a:moveTo>
                    <a:lnTo>
                      <a:pt x="62570" y="35985"/>
                    </a:lnTo>
                    <a:lnTo>
                      <a:pt x="170" y="0"/>
                    </a:lnTo>
                    <a:lnTo>
                      <a:pt x="0" y="62705"/>
                    </a:lnTo>
                    <a:lnTo>
                      <a:pt x="27752" y="145069"/>
                    </a:lnTo>
                    <a:lnTo>
                      <a:pt x="35891" y="169360"/>
                    </a:lnTo>
                    <a:lnTo>
                      <a:pt x="157188" y="90611"/>
                    </a:lnTo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D0F0A2BF-A63E-824F-8566-BD04B638D2BF}"/>
                  </a:ext>
                </a:extLst>
              </p:cNvPr>
              <p:cNvSpPr/>
              <p:nvPr/>
            </p:nvSpPr>
            <p:spPr>
              <a:xfrm>
                <a:off x="8925038" y="3299409"/>
                <a:ext cx="97556" cy="118913"/>
              </a:xfrm>
              <a:custGeom>
                <a:avLst/>
                <a:gdLst>
                  <a:gd name="connsiteX0" fmla="*/ 97557 w 97556"/>
                  <a:gd name="connsiteY0" fmla="*/ 56209 h 118913"/>
                  <a:gd name="connsiteX1" fmla="*/ 170 w 97556"/>
                  <a:gd name="connsiteY1" fmla="*/ 0 h 118913"/>
                  <a:gd name="connsiteX2" fmla="*/ 0 w 97556"/>
                  <a:gd name="connsiteY2" fmla="*/ 62705 h 118913"/>
                  <a:gd name="connsiteX3" fmla="*/ 25209 w 97556"/>
                  <a:gd name="connsiteY3" fmla="*/ 77223 h 118913"/>
                  <a:gd name="connsiteX4" fmla="*/ 97387 w 97556"/>
                  <a:gd name="connsiteY4" fmla="*/ 118913 h 118913"/>
                  <a:gd name="connsiteX5" fmla="*/ 97557 w 97556"/>
                  <a:gd name="connsiteY5" fmla="*/ 56209 h 118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556" h="118913">
                    <a:moveTo>
                      <a:pt x="97557" y="56209"/>
                    </a:moveTo>
                    <a:lnTo>
                      <a:pt x="170" y="0"/>
                    </a:lnTo>
                    <a:lnTo>
                      <a:pt x="0" y="62705"/>
                    </a:lnTo>
                    <a:lnTo>
                      <a:pt x="25209" y="77223"/>
                    </a:lnTo>
                    <a:lnTo>
                      <a:pt x="97387" y="118913"/>
                    </a:lnTo>
                    <a:lnTo>
                      <a:pt x="97557" y="56209"/>
                    </a:lnTo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C67392BC-0C3F-E24E-AC83-45F163092113}"/>
                  </a:ext>
                </a:extLst>
              </p:cNvPr>
              <p:cNvSpPr/>
              <p:nvPr/>
            </p:nvSpPr>
            <p:spPr>
              <a:xfrm>
                <a:off x="8888637" y="3416854"/>
                <a:ext cx="120222" cy="163428"/>
              </a:xfrm>
              <a:custGeom>
                <a:avLst/>
                <a:gdLst>
                  <a:gd name="connsiteX0" fmla="*/ 5765 w 120222"/>
                  <a:gd name="connsiteY0" fmla="*/ 0 h 163428"/>
                  <a:gd name="connsiteX1" fmla="*/ 0 w 120222"/>
                  <a:gd name="connsiteY1" fmla="*/ 10225 h 163428"/>
                  <a:gd name="connsiteX2" fmla="*/ 84614 w 120222"/>
                  <a:gd name="connsiteY2" fmla="*/ 163429 h 163428"/>
                  <a:gd name="connsiteX3" fmla="*/ 120222 w 120222"/>
                  <a:gd name="connsiteY3" fmla="*/ 140211 h 163428"/>
                  <a:gd name="connsiteX4" fmla="*/ 5765 w 120222"/>
                  <a:gd name="connsiteY4" fmla="*/ 0 h 163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222" h="163428">
                    <a:moveTo>
                      <a:pt x="5765" y="0"/>
                    </a:moveTo>
                    <a:lnTo>
                      <a:pt x="0" y="10225"/>
                    </a:lnTo>
                    <a:lnTo>
                      <a:pt x="84614" y="163429"/>
                    </a:lnTo>
                    <a:lnTo>
                      <a:pt x="120222" y="140211"/>
                    </a:lnTo>
                    <a:lnTo>
                      <a:pt x="5765" y="0"/>
                    </a:lnTo>
                  </a:path>
                </a:pathLst>
              </a:custGeom>
              <a:solidFill>
                <a:srgbClr val="FFFFFF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6C6A1F2F-AEAE-2644-83B3-72B266204F07}"/>
                  </a:ext>
                </a:extLst>
              </p:cNvPr>
              <p:cNvSpPr/>
              <p:nvPr/>
            </p:nvSpPr>
            <p:spPr>
              <a:xfrm>
                <a:off x="8894402" y="3383750"/>
                <a:ext cx="143735" cy="173314"/>
              </a:xfrm>
              <a:custGeom>
                <a:avLst/>
                <a:gdLst>
                  <a:gd name="connsiteX0" fmla="*/ 18483 w 143735"/>
                  <a:gd name="connsiteY0" fmla="*/ 0 h 173314"/>
                  <a:gd name="connsiteX1" fmla="*/ 0 w 143735"/>
                  <a:gd name="connsiteY1" fmla="*/ 33104 h 173314"/>
                  <a:gd name="connsiteX2" fmla="*/ 114457 w 143735"/>
                  <a:gd name="connsiteY2" fmla="*/ 173314 h 173314"/>
                  <a:gd name="connsiteX3" fmla="*/ 143736 w 143735"/>
                  <a:gd name="connsiteY3" fmla="*/ 154390 h 173314"/>
                  <a:gd name="connsiteX4" fmla="*/ 18483 w 143735"/>
                  <a:gd name="connsiteY4" fmla="*/ 0 h 173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735" h="173314">
                    <a:moveTo>
                      <a:pt x="18483" y="0"/>
                    </a:moveTo>
                    <a:lnTo>
                      <a:pt x="0" y="33104"/>
                    </a:lnTo>
                    <a:lnTo>
                      <a:pt x="114457" y="173314"/>
                    </a:lnTo>
                    <a:lnTo>
                      <a:pt x="143736" y="154390"/>
                    </a:lnTo>
                    <a:lnTo>
                      <a:pt x="18483" y="0"/>
                    </a:lnTo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06B17CC4-5DEE-4247-BD70-662185235C40}"/>
                  </a:ext>
                </a:extLst>
              </p:cNvPr>
              <p:cNvSpPr/>
              <p:nvPr/>
            </p:nvSpPr>
            <p:spPr>
              <a:xfrm>
                <a:off x="8912885" y="3362114"/>
                <a:ext cx="145430" cy="176025"/>
              </a:xfrm>
              <a:custGeom>
                <a:avLst/>
                <a:gdLst>
                  <a:gd name="connsiteX0" fmla="*/ 37361 w 145430"/>
                  <a:gd name="connsiteY0" fmla="*/ 14518 h 176025"/>
                  <a:gd name="connsiteX1" fmla="*/ 12152 w 145430"/>
                  <a:gd name="connsiteY1" fmla="*/ 0 h 176025"/>
                  <a:gd name="connsiteX2" fmla="*/ 0 w 145430"/>
                  <a:gd name="connsiteY2" fmla="*/ 21636 h 176025"/>
                  <a:gd name="connsiteX3" fmla="*/ 125253 w 145430"/>
                  <a:gd name="connsiteY3" fmla="*/ 176026 h 176025"/>
                  <a:gd name="connsiteX4" fmla="*/ 145431 w 145430"/>
                  <a:gd name="connsiteY4" fmla="*/ 162863 h 176025"/>
                  <a:gd name="connsiteX5" fmla="*/ 137292 w 145430"/>
                  <a:gd name="connsiteY5" fmla="*/ 138572 h 176025"/>
                  <a:gd name="connsiteX6" fmla="*/ 37361 w 145430"/>
                  <a:gd name="connsiteY6" fmla="*/ 14518 h 176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5430" h="176025">
                    <a:moveTo>
                      <a:pt x="37361" y="14518"/>
                    </a:moveTo>
                    <a:lnTo>
                      <a:pt x="12152" y="0"/>
                    </a:lnTo>
                    <a:lnTo>
                      <a:pt x="0" y="21636"/>
                    </a:lnTo>
                    <a:lnTo>
                      <a:pt x="125253" y="176026"/>
                    </a:lnTo>
                    <a:lnTo>
                      <a:pt x="145431" y="162863"/>
                    </a:lnTo>
                    <a:lnTo>
                      <a:pt x="137292" y="138572"/>
                    </a:lnTo>
                    <a:lnTo>
                      <a:pt x="37361" y="14518"/>
                    </a:lnTo>
                  </a:path>
                </a:pathLst>
              </a:custGeom>
              <a:solidFill>
                <a:schemeClr val="accent1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EF5CF608-0282-F846-8C96-6C7AD8E3E0D3}"/>
                  </a:ext>
                </a:extLst>
              </p:cNvPr>
              <p:cNvSpPr/>
              <p:nvPr/>
            </p:nvSpPr>
            <p:spPr>
              <a:xfrm>
                <a:off x="8950246" y="3376632"/>
                <a:ext cx="99931" cy="124054"/>
              </a:xfrm>
              <a:custGeom>
                <a:avLst/>
                <a:gdLst>
                  <a:gd name="connsiteX0" fmla="*/ 72179 w 99931"/>
                  <a:gd name="connsiteY0" fmla="*/ 41690 h 124054"/>
                  <a:gd name="connsiteX1" fmla="*/ 0 w 99931"/>
                  <a:gd name="connsiteY1" fmla="*/ 0 h 124054"/>
                  <a:gd name="connsiteX2" fmla="*/ 99931 w 99931"/>
                  <a:gd name="connsiteY2" fmla="*/ 124054 h 124054"/>
                  <a:gd name="connsiteX3" fmla="*/ 72179 w 99931"/>
                  <a:gd name="connsiteY3" fmla="*/ 41690 h 124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931" h="124054">
                    <a:moveTo>
                      <a:pt x="72179" y="41690"/>
                    </a:moveTo>
                    <a:lnTo>
                      <a:pt x="0" y="0"/>
                    </a:lnTo>
                    <a:lnTo>
                      <a:pt x="99931" y="124054"/>
                    </a:lnTo>
                    <a:lnTo>
                      <a:pt x="72179" y="41690"/>
                    </a:lnTo>
                  </a:path>
                </a:pathLst>
              </a:custGeom>
              <a:solidFill>
                <a:srgbClr val="5A99D2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13DAB14-BF94-3841-AA77-AE53E14D2CD7}"/>
                  </a:ext>
                </a:extLst>
              </p:cNvPr>
              <p:cNvSpPr/>
              <p:nvPr/>
            </p:nvSpPr>
            <p:spPr>
              <a:xfrm>
                <a:off x="9358900" y="3600960"/>
                <a:ext cx="139892" cy="267996"/>
              </a:xfrm>
              <a:custGeom>
                <a:avLst/>
                <a:gdLst>
                  <a:gd name="connsiteX0" fmla="*/ 107392 w 139892"/>
                  <a:gd name="connsiteY0" fmla="*/ 47338 h 267996"/>
                  <a:gd name="connsiteX1" fmla="*/ 33122 w 139892"/>
                  <a:gd name="connsiteY1" fmla="*/ 4461 h 267996"/>
                  <a:gd name="connsiteX2" fmla="*/ 9835 w 139892"/>
                  <a:gd name="connsiteY2" fmla="*/ 2258 h 267996"/>
                  <a:gd name="connsiteX3" fmla="*/ 396 w 139892"/>
                  <a:gd name="connsiteY3" fmla="*/ 23159 h 267996"/>
                  <a:gd name="connsiteX4" fmla="*/ 0 w 139892"/>
                  <a:gd name="connsiteY4" fmla="*/ 164387 h 267996"/>
                  <a:gd name="connsiteX5" fmla="*/ 32500 w 139892"/>
                  <a:gd name="connsiteY5" fmla="*/ 220652 h 267996"/>
                  <a:gd name="connsiteX6" fmla="*/ 106770 w 139892"/>
                  <a:gd name="connsiteY6" fmla="*/ 263529 h 267996"/>
                  <a:gd name="connsiteX7" fmla="*/ 139496 w 139892"/>
                  <a:gd name="connsiteY7" fmla="*/ 244886 h 267996"/>
                  <a:gd name="connsiteX8" fmla="*/ 139892 w 139892"/>
                  <a:gd name="connsiteY8" fmla="*/ 103659 h 267996"/>
                  <a:gd name="connsiteX9" fmla="*/ 107392 w 139892"/>
                  <a:gd name="connsiteY9" fmla="*/ 47338 h 267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9892" h="267996">
                    <a:moveTo>
                      <a:pt x="107392" y="47338"/>
                    </a:moveTo>
                    <a:lnTo>
                      <a:pt x="33122" y="4461"/>
                    </a:lnTo>
                    <a:cubicBezTo>
                      <a:pt x="24022" y="-793"/>
                      <a:pt x="15769" y="-1245"/>
                      <a:pt x="9835" y="2258"/>
                    </a:cubicBezTo>
                    <a:cubicBezTo>
                      <a:pt x="4070" y="5647"/>
                      <a:pt x="452" y="12878"/>
                      <a:pt x="396" y="23159"/>
                    </a:cubicBezTo>
                    <a:lnTo>
                      <a:pt x="0" y="164387"/>
                    </a:lnTo>
                    <a:cubicBezTo>
                      <a:pt x="-56" y="185063"/>
                      <a:pt x="14469" y="210257"/>
                      <a:pt x="32500" y="220652"/>
                    </a:cubicBezTo>
                    <a:lnTo>
                      <a:pt x="106770" y="263529"/>
                    </a:lnTo>
                    <a:cubicBezTo>
                      <a:pt x="124800" y="273923"/>
                      <a:pt x="139439" y="265562"/>
                      <a:pt x="139496" y="244886"/>
                    </a:cubicBezTo>
                    <a:lnTo>
                      <a:pt x="139892" y="103659"/>
                    </a:lnTo>
                    <a:cubicBezTo>
                      <a:pt x="139949" y="82927"/>
                      <a:pt x="125366" y="57732"/>
                      <a:pt x="107392" y="47338"/>
                    </a:cubicBezTo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F6D34853-C9A2-304B-AEC4-B8C9530A9639}"/>
                  </a:ext>
                </a:extLst>
              </p:cNvPr>
              <p:cNvSpPr/>
              <p:nvPr/>
            </p:nvSpPr>
            <p:spPr>
              <a:xfrm>
                <a:off x="8438552" y="3069832"/>
                <a:ext cx="139892" cy="267940"/>
              </a:xfrm>
              <a:custGeom>
                <a:avLst/>
                <a:gdLst>
                  <a:gd name="connsiteX0" fmla="*/ 107335 w 139892"/>
                  <a:gd name="connsiteY0" fmla="*/ 47337 h 267940"/>
                  <a:gd name="connsiteX1" fmla="*/ 33066 w 139892"/>
                  <a:gd name="connsiteY1" fmla="*/ 4461 h 267940"/>
                  <a:gd name="connsiteX2" fmla="*/ 9779 w 139892"/>
                  <a:gd name="connsiteY2" fmla="*/ 2258 h 267940"/>
                  <a:gd name="connsiteX3" fmla="*/ 340 w 139892"/>
                  <a:gd name="connsiteY3" fmla="*/ 23159 h 267940"/>
                  <a:gd name="connsiteX4" fmla="*/ 340 w 139892"/>
                  <a:gd name="connsiteY4" fmla="*/ 32141 h 267940"/>
                  <a:gd name="connsiteX5" fmla="*/ 0 w 139892"/>
                  <a:gd name="connsiteY5" fmla="*/ 156930 h 267940"/>
                  <a:gd name="connsiteX6" fmla="*/ 0 w 139892"/>
                  <a:gd name="connsiteY6" fmla="*/ 164330 h 267940"/>
                  <a:gd name="connsiteX7" fmla="*/ 32500 w 139892"/>
                  <a:gd name="connsiteY7" fmla="*/ 220595 h 267940"/>
                  <a:gd name="connsiteX8" fmla="*/ 106770 w 139892"/>
                  <a:gd name="connsiteY8" fmla="*/ 263472 h 267940"/>
                  <a:gd name="connsiteX9" fmla="*/ 139497 w 139892"/>
                  <a:gd name="connsiteY9" fmla="*/ 244830 h 267940"/>
                  <a:gd name="connsiteX10" fmla="*/ 139892 w 139892"/>
                  <a:gd name="connsiteY10" fmla="*/ 103603 h 267940"/>
                  <a:gd name="connsiteX11" fmla="*/ 134296 w 139892"/>
                  <a:gd name="connsiteY11" fmla="*/ 79198 h 267940"/>
                  <a:gd name="connsiteX12" fmla="*/ 107335 w 139892"/>
                  <a:gd name="connsiteY12" fmla="*/ 47337 h 267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9892" h="267940">
                    <a:moveTo>
                      <a:pt x="107335" y="47337"/>
                    </a:moveTo>
                    <a:lnTo>
                      <a:pt x="33066" y="4461"/>
                    </a:lnTo>
                    <a:cubicBezTo>
                      <a:pt x="23965" y="-793"/>
                      <a:pt x="15713" y="-1245"/>
                      <a:pt x="9779" y="2258"/>
                    </a:cubicBezTo>
                    <a:cubicBezTo>
                      <a:pt x="4014" y="5647"/>
                      <a:pt x="396" y="12878"/>
                      <a:pt x="340" y="23159"/>
                    </a:cubicBezTo>
                    <a:lnTo>
                      <a:pt x="340" y="32141"/>
                    </a:lnTo>
                    <a:lnTo>
                      <a:pt x="0" y="156930"/>
                    </a:lnTo>
                    <a:lnTo>
                      <a:pt x="0" y="164330"/>
                    </a:lnTo>
                    <a:cubicBezTo>
                      <a:pt x="-56" y="185006"/>
                      <a:pt x="14470" y="210201"/>
                      <a:pt x="32500" y="220595"/>
                    </a:cubicBezTo>
                    <a:lnTo>
                      <a:pt x="106770" y="263472"/>
                    </a:lnTo>
                    <a:cubicBezTo>
                      <a:pt x="124801" y="273866"/>
                      <a:pt x="139440" y="265505"/>
                      <a:pt x="139497" y="244830"/>
                    </a:cubicBezTo>
                    <a:lnTo>
                      <a:pt x="139892" y="103603"/>
                    </a:lnTo>
                    <a:cubicBezTo>
                      <a:pt x="139892" y="95750"/>
                      <a:pt x="137857" y="87333"/>
                      <a:pt x="134296" y="79198"/>
                    </a:cubicBezTo>
                    <a:cubicBezTo>
                      <a:pt x="128362" y="66036"/>
                      <a:pt x="118527" y="53834"/>
                      <a:pt x="107335" y="47337"/>
                    </a:cubicBezTo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90A3F1DE-FADE-C243-9E27-891E096144C5}"/>
                  </a:ext>
                </a:extLst>
              </p:cNvPr>
              <p:cNvSpPr/>
              <p:nvPr/>
            </p:nvSpPr>
            <p:spPr>
              <a:xfrm>
                <a:off x="9498396" y="3557291"/>
                <a:ext cx="295666" cy="371939"/>
              </a:xfrm>
              <a:custGeom>
                <a:avLst/>
                <a:gdLst>
                  <a:gd name="connsiteX0" fmla="*/ 295667 w 295666"/>
                  <a:gd name="connsiteY0" fmla="*/ 62705 h 371939"/>
                  <a:gd name="connsiteX1" fmla="*/ 186975 w 295666"/>
                  <a:gd name="connsiteY1" fmla="*/ 0 h 371939"/>
                  <a:gd name="connsiteX2" fmla="*/ 186466 w 295666"/>
                  <a:gd name="connsiteY2" fmla="*/ 177156 h 371939"/>
                  <a:gd name="connsiteX3" fmla="*/ 108409 w 295666"/>
                  <a:gd name="connsiteY3" fmla="*/ 221614 h 371939"/>
                  <a:gd name="connsiteX4" fmla="*/ 339 w 295666"/>
                  <a:gd name="connsiteY4" fmla="*/ 159248 h 371939"/>
                  <a:gd name="connsiteX5" fmla="*/ 0 w 295666"/>
                  <a:gd name="connsiteY5" fmla="*/ 284093 h 371939"/>
                  <a:gd name="connsiteX6" fmla="*/ 108070 w 295666"/>
                  <a:gd name="connsiteY6" fmla="*/ 346459 h 371939"/>
                  <a:gd name="connsiteX7" fmla="*/ 295158 w 295666"/>
                  <a:gd name="connsiteY7" fmla="*/ 239917 h 371939"/>
                  <a:gd name="connsiteX8" fmla="*/ 295667 w 295666"/>
                  <a:gd name="connsiteY8" fmla="*/ 62705 h 37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5666" h="371939">
                    <a:moveTo>
                      <a:pt x="295667" y="62705"/>
                    </a:moveTo>
                    <a:lnTo>
                      <a:pt x="186975" y="0"/>
                    </a:lnTo>
                    <a:lnTo>
                      <a:pt x="186466" y="177156"/>
                    </a:lnTo>
                    <a:cubicBezTo>
                      <a:pt x="186353" y="226415"/>
                      <a:pt x="151309" y="246357"/>
                      <a:pt x="108409" y="221614"/>
                    </a:cubicBezTo>
                    <a:lnTo>
                      <a:pt x="339" y="159248"/>
                    </a:lnTo>
                    <a:lnTo>
                      <a:pt x="0" y="284093"/>
                    </a:lnTo>
                    <a:lnTo>
                      <a:pt x="108070" y="346459"/>
                    </a:lnTo>
                    <a:cubicBezTo>
                      <a:pt x="210884" y="405774"/>
                      <a:pt x="294819" y="357983"/>
                      <a:pt x="295158" y="239917"/>
                    </a:cubicBezTo>
                    <a:lnTo>
                      <a:pt x="295667" y="62705"/>
                    </a:lnTo>
                  </a:path>
                </a:pathLst>
              </a:custGeom>
              <a:solidFill>
                <a:srgbClr val="FFFFFF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20439055-F9E8-3A4D-A1E7-7E2431091595}"/>
                  </a:ext>
                </a:extLst>
              </p:cNvPr>
              <p:cNvSpPr/>
              <p:nvPr/>
            </p:nvSpPr>
            <p:spPr>
              <a:xfrm>
                <a:off x="8147974" y="3014100"/>
                <a:ext cx="290918" cy="212661"/>
              </a:xfrm>
              <a:custGeom>
                <a:avLst/>
                <a:gdLst>
                  <a:gd name="connsiteX0" fmla="*/ 290918 w 290918"/>
                  <a:gd name="connsiteY0" fmla="*/ 87873 h 212661"/>
                  <a:gd name="connsiteX1" fmla="*/ 182848 w 290918"/>
                  <a:gd name="connsiteY1" fmla="*/ 25507 h 212661"/>
                  <a:gd name="connsiteX2" fmla="*/ 0 w 290918"/>
                  <a:gd name="connsiteY2" fmla="*/ 89963 h 212661"/>
                  <a:gd name="connsiteX3" fmla="*/ 114966 w 290918"/>
                  <a:gd name="connsiteY3" fmla="*/ 156284 h 212661"/>
                  <a:gd name="connsiteX4" fmla="*/ 182566 w 290918"/>
                  <a:gd name="connsiteY4" fmla="*/ 150296 h 212661"/>
                  <a:gd name="connsiteX5" fmla="*/ 290636 w 290918"/>
                  <a:gd name="connsiteY5" fmla="*/ 212662 h 212661"/>
                  <a:gd name="connsiteX6" fmla="*/ 290918 w 290918"/>
                  <a:gd name="connsiteY6" fmla="*/ 87873 h 212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918" h="212661">
                    <a:moveTo>
                      <a:pt x="290918" y="87873"/>
                    </a:moveTo>
                    <a:lnTo>
                      <a:pt x="182848" y="25507"/>
                    </a:lnTo>
                    <a:cubicBezTo>
                      <a:pt x="93318" y="-26182"/>
                      <a:pt x="18143" y="3363"/>
                      <a:pt x="0" y="89963"/>
                    </a:cubicBezTo>
                    <a:lnTo>
                      <a:pt x="114966" y="156284"/>
                    </a:lnTo>
                    <a:cubicBezTo>
                      <a:pt x="128474" y="137246"/>
                      <a:pt x="153740" y="133687"/>
                      <a:pt x="182566" y="150296"/>
                    </a:cubicBezTo>
                    <a:lnTo>
                      <a:pt x="290636" y="212662"/>
                    </a:lnTo>
                    <a:lnTo>
                      <a:pt x="290918" y="87873"/>
                    </a:lnTo>
                  </a:path>
                </a:pathLst>
              </a:custGeom>
              <a:solidFill>
                <a:srgbClr val="FFFFFF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225ADF71-4E0E-284B-BFF6-2A716B26C070}"/>
                  </a:ext>
                </a:extLst>
              </p:cNvPr>
              <p:cNvSpPr/>
              <p:nvPr/>
            </p:nvSpPr>
            <p:spPr>
              <a:xfrm>
                <a:off x="9672711" y="3490383"/>
                <a:ext cx="133448" cy="131376"/>
              </a:xfrm>
              <a:custGeom>
                <a:avLst/>
                <a:gdLst>
                  <a:gd name="connsiteX0" fmla="*/ 121804 w 133448"/>
                  <a:gd name="connsiteY0" fmla="*/ 65157 h 131376"/>
                  <a:gd name="connsiteX1" fmla="*/ 11700 w 133448"/>
                  <a:gd name="connsiteY1" fmla="*/ 1604 h 131376"/>
                  <a:gd name="connsiteX2" fmla="*/ 57 w 133448"/>
                  <a:gd name="connsiteY2" fmla="*/ 8270 h 131376"/>
                  <a:gd name="connsiteX3" fmla="*/ 0 w 133448"/>
                  <a:gd name="connsiteY3" fmla="*/ 37419 h 131376"/>
                  <a:gd name="connsiteX4" fmla="*/ 0 w 133448"/>
                  <a:gd name="connsiteY4" fmla="*/ 46119 h 131376"/>
                  <a:gd name="connsiteX5" fmla="*/ 11587 w 133448"/>
                  <a:gd name="connsiteY5" fmla="*/ 66230 h 131376"/>
                  <a:gd name="connsiteX6" fmla="*/ 121691 w 133448"/>
                  <a:gd name="connsiteY6" fmla="*/ 129782 h 131376"/>
                  <a:gd name="connsiteX7" fmla="*/ 133335 w 133448"/>
                  <a:gd name="connsiteY7" fmla="*/ 123116 h 131376"/>
                  <a:gd name="connsiteX8" fmla="*/ 133448 w 133448"/>
                  <a:gd name="connsiteY8" fmla="*/ 85211 h 131376"/>
                  <a:gd name="connsiteX9" fmla="*/ 121804 w 133448"/>
                  <a:gd name="connsiteY9" fmla="*/ 65157 h 131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448" h="131376">
                    <a:moveTo>
                      <a:pt x="121804" y="65157"/>
                    </a:moveTo>
                    <a:lnTo>
                      <a:pt x="11700" y="1604"/>
                    </a:lnTo>
                    <a:cubicBezTo>
                      <a:pt x="5256" y="-2124"/>
                      <a:pt x="57" y="870"/>
                      <a:pt x="57" y="8270"/>
                    </a:cubicBezTo>
                    <a:lnTo>
                      <a:pt x="0" y="37419"/>
                    </a:lnTo>
                    <a:lnTo>
                      <a:pt x="0" y="46119"/>
                    </a:lnTo>
                    <a:cubicBezTo>
                      <a:pt x="0" y="53519"/>
                      <a:pt x="5143" y="62501"/>
                      <a:pt x="11587" y="66230"/>
                    </a:cubicBezTo>
                    <a:lnTo>
                      <a:pt x="121691" y="129782"/>
                    </a:lnTo>
                    <a:cubicBezTo>
                      <a:pt x="128135" y="133511"/>
                      <a:pt x="133335" y="130460"/>
                      <a:pt x="133335" y="123116"/>
                    </a:cubicBezTo>
                    <a:lnTo>
                      <a:pt x="133448" y="85211"/>
                    </a:lnTo>
                    <a:cubicBezTo>
                      <a:pt x="133392" y="77811"/>
                      <a:pt x="128191" y="68828"/>
                      <a:pt x="121804" y="65157"/>
                    </a:cubicBezTo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714EAB7A-B585-824F-8BE6-67C708EE40ED}"/>
                  </a:ext>
                </a:extLst>
              </p:cNvPr>
              <p:cNvSpPr/>
              <p:nvPr/>
            </p:nvSpPr>
            <p:spPr>
              <a:xfrm>
                <a:off x="9777276" y="3331892"/>
                <a:ext cx="97817" cy="270422"/>
              </a:xfrm>
              <a:custGeom>
                <a:avLst/>
                <a:gdLst>
                  <a:gd name="connsiteX0" fmla="*/ 12208 w 97817"/>
                  <a:gd name="connsiteY0" fmla="*/ 0 h 270422"/>
                  <a:gd name="connsiteX1" fmla="*/ 0 w 97817"/>
                  <a:gd name="connsiteY1" fmla="*/ 37228 h 270422"/>
                  <a:gd name="connsiteX2" fmla="*/ 48100 w 97817"/>
                  <a:gd name="connsiteY2" fmla="*/ 111344 h 270422"/>
                  <a:gd name="connsiteX3" fmla="*/ 53470 w 97817"/>
                  <a:gd name="connsiteY3" fmla="*/ 186477 h 270422"/>
                  <a:gd name="connsiteX4" fmla="*/ 13056 w 97817"/>
                  <a:gd name="connsiteY4" fmla="*/ 218563 h 270422"/>
                  <a:gd name="connsiteX5" fmla="*/ 8252 w 97817"/>
                  <a:gd name="connsiteY5" fmla="*/ 218450 h 270422"/>
                  <a:gd name="connsiteX6" fmla="*/ 17295 w 97817"/>
                  <a:gd name="connsiteY6" fmla="*/ 223648 h 270422"/>
                  <a:gd name="connsiteX7" fmla="*/ 28883 w 97817"/>
                  <a:gd name="connsiteY7" fmla="*/ 243702 h 270422"/>
                  <a:gd name="connsiteX8" fmla="*/ 28826 w 97817"/>
                  <a:gd name="connsiteY8" fmla="*/ 270422 h 270422"/>
                  <a:gd name="connsiteX9" fmla="*/ 31709 w 97817"/>
                  <a:gd name="connsiteY9" fmla="*/ 270422 h 270422"/>
                  <a:gd name="connsiteX10" fmla="*/ 92017 w 97817"/>
                  <a:gd name="connsiteY10" fmla="*/ 222574 h 270422"/>
                  <a:gd name="connsiteX11" fmla="*/ 84048 w 97817"/>
                  <a:gd name="connsiteY11" fmla="*/ 110553 h 270422"/>
                  <a:gd name="connsiteX12" fmla="*/ 12208 w 97817"/>
                  <a:gd name="connsiteY12" fmla="*/ 0 h 270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7817" h="270422">
                    <a:moveTo>
                      <a:pt x="12208" y="0"/>
                    </a:moveTo>
                    <a:lnTo>
                      <a:pt x="0" y="37228"/>
                    </a:lnTo>
                    <a:cubicBezTo>
                      <a:pt x="20913" y="56830"/>
                      <a:pt x="37983" y="83155"/>
                      <a:pt x="48100" y="111344"/>
                    </a:cubicBezTo>
                    <a:cubicBezTo>
                      <a:pt x="58161" y="139533"/>
                      <a:pt x="60083" y="166196"/>
                      <a:pt x="53470" y="186477"/>
                    </a:cubicBezTo>
                    <a:cubicBezTo>
                      <a:pt x="46856" y="206757"/>
                      <a:pt x="32500" y="218111"/>
                      <a:pt x="13056" y="218563"/>
                    </a:cubicBezTo>
                    <a:cubicBezTo>
                      <a:pt x="11473" y="218620"/>
                      <a:pt x="9891" y="218563"/>
                      <a:pt x="8252" y="218450"/>
                    </a:cubicBezTo>
                    <a:lnTo>
                      <a:pt x="17295" y="223648"/>
                    </a:lnTo>
                    <a:cubicBezTo>
                      <a:pt x="23739" y="227376"/>
                      <a:pt x="28883" y="236302"/>
                      <a:pt x="28883" y="243702"/>
                    </a:cubicBezTo>
                    <a:lnTo>
                      <a:pt x="28826" y="270422"/>
                    </a:lnTo>
                    <a:cubicBezTo>
                      <a:pt x="29787" y="270422"/>
                      <a:pt x="30748" y="270422"/>
                      <a:pt x="31709" y="270422"/>
                    </a:cubicBezTo>
                    <a:cubicBezTo>
                      <a:pt x="60761" y="269801"/>
                      <a:pt x="82126" y="252740"/>
                      <a:pt x="92017" y="222574"/>
                    </a:cubicBezTo>
                    <a:cubicBezTo>
                      <a:pt x="101909" y="192408"/>
                      <a:pt x="99083" y="152582"/>
                      <a:pt x="84048" y="110553"/>
                    </a:cubicBezTo>
                    <a:cubicBezTo>
                      <a:pt x="68843" y="68467"/>
                      <a:pt x="43408" y="29262"/>
                      <a:pt x="12208" y="0"/>
                    </a:cubicBezTo>
                  </a:path>
                </a:pathLst>
              </a:custGeom>
              <a:solidFill>
                <a:srgbClr val="FFFFFF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6404D0B9-B876-4C43-82B5-E84E42E240AA}"/>
                  </a:ext>
                </a:extLst>
              </p:cNvPr>
              <p:cNvSpPr/>
              <p:nvPr/>
            </p:nvSpPr>
            <p:spPr>
              <a:xfrm>
                <a:off x="9599742" y="3270105"/>
                <a:ext cx="98176" cy="257753"/>
              </a:xfrm>
              <a:custGeom>
                <a:avLst/>
                <a:gdLst>
                  <a:gd name="connsiteX0" fmla="*/ 86308 w 98176"/>
                  <a:gd name="connsiteY0" fmla="*/ 2075 h 257753"/>
                  <a:gd name="connsiteX1" fmla="*/ 14185 w 98176"/>
                  <a:gd name="connsiteY1" fmla="*/ 29643 h 257753"/>
                  <a:gd name="connsiteX2" fmla="*/ 5537 w 98176"/>
                  <a:gd name="connsiteY2" fmla="*/ 132118 h 257753"/>
                  <a:gd name="connsiteX3" fmla="*/ 65451 w 98176"/>
                  <a:gd name="connsiteY3" fmla="*/ 249336 h 257753"/>
                  <a:gd name="connsiteX4" fmla="*/ 72855 w 98176"/>
                  <a:gd name="connsiteY4" fmla="*/ 257754 h 257753"/>
                  <a:gd name="connsiteX5" fmla="*/ 72912 w 98176"/>
                  <a:gd name="connsiteY5" fmla="*/ 228604 h 257753"/>
                  <a:gd name="connsiteX6" fmla="*/ 84555 w 98176"/>
                  <a:gd name="connsiteY6" fmla="*/ 221938 h 257753"/>
                  <a:gd name="connsiteX7" fmla="*/ 89020 w 98176"/>
                  <a:gd name="connsiteY7" fmla="*/ 224480 h 257753"/>
                  <a:gd name="connsiteX8" fmla="*/ 84216 w 98176"/>
                  <a:gd name="connsiteY8" fmla="*/ 219057 h 257753"/>
                  <a:gd name="connsiteX9" fmla="*/ 44085 w 98176"/>
                  <a:gd name="connsiteY9" fmla="*/ 140478 h 257753"/>
                  <a:gd name="connsiteX10" fmla="*/ 49850 w 98176"/>
                  <a:gd name="connsiteY10" fmla="*/ 71785 h 257753"/>
                  <a:gd name="connsiteX11" fmla="*/ 98177 w 98176"/>
                  <a:gd name="connsiteY11" fmla="*/ 53313 h 257753"/>
                  <a:gd name="connsiteX12" fmla="*/ 86308 w 98176"/>
                  <a:gd name="connsiteY12" fmla="*/ 2075 h 257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8176" h="257753">
                    <a:moveTo>
                      <a:pt x="86308" y="2075"/>
                    </a:moveTo>
                    <a:cubicBezTo>
                      <a:pt x="55051" y="-4647"/>
                      <a:pt x="29446" y="5070"/>
                      <a:pt x="14185" y="29643"/>
                    </a:cubicBezTo>
                    <a:cubicBezTo>
                      <a:pt x="-1076" y="54217"/>
                      <a:pt x="-4128" y="90597"/>
                      <a:pt x="5537" y="132118"/>
                    </a:cubicBezTo>
                    <a:cubicBezTo>
                      <a:pt x="15202" y="173582"/>
                      <a:pt x="36511" y="215216"/>
                      <a:pt x="65451" y="249336"/>
                    </a:cubicBezTo>
                    <a:cubicBezTo>
                      <a:pt x="67881" y="252218"/>
                      <a:pt x="70368" y="255042"/>
                      <a:pt x="72855" y="257754"/>
                    </a:cubicBezTo>
                    <a:lnTo>
                      <a:pt x="72912" y="228604"/>
                    </a:lnTo>
                    <a:cubicBezTo>
                      <a:pt x="72912" y="221204"/>
                      <a:pt x="78111" y="218210"/>
                      <a:pt x="84555" y="221938"/>
                    </a:cubicBezTo>
                    <a:lnTo>
                      <a:pt x="89020" y="224480"/>
                    </a:lnTo>
                    <a:cubicBezTo>
                      <a:pt x="87381" y="222729"/>
                      <a:pt x="85798" y="220921"/>
                      <a:pt x="84216" y="219057"/>
                    </a:cubicBezTo>
                    <a:cubicBezTo>
                      <a:pt x="64772" y="196178"/>
                      <a:pt x="50585" y="168272"/>
                      <a:pt x="44085" y="140478"/>
                    </a:cubicBezTo>
                    <a:cubicBezTo>
                      <a:pt x="37642" y="112685"/>
                      <a:pt x="39620" y="88281"/>
                      <a:pt x="49850" y="71785"/>
                    </a:cubicBezTo>
                    <a:cubicBezTo>
                      <a:pt x="60081" y="55346"/>
                      <a:pt x="77264" y="48794"/>
                      <a:pt x="98177" y="53313"/>
                    </a:cubicBezTo>
                    <a:lnTo>
                      <a:pt x="86308" y="2075"/>
                    </a:lnTo>
                  </a:path>
                </a:pathLst>
              </a:custGeom>
              <a:solidFill>
                <a:srgbClr val="FFFFFF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F1B6D842-7A34-D14B-A8D6-532170B55DF2}"/>
                </a:ext>
              </a:extLst>
            </p:cNvPr>
            <p:cNvSpPr/>
            <p:nvPr/>
          </p:nvSpPr>
          <p:spPr>
            <a:xfrm>
              <a:off x="4092252" y="4776738"/>
              <a:ext cx="11885" cy="71386"/>
            </a:xfrm>
            <a:custGeom>
              <a:avLst/>
              <a:gdLst>
                <a:gd name="connsiteX0" fmla="*/ 12548 w 12547"/>
                <a:gd name="connsiteY0" fmla="*/ 68410 h 75358"/>
                <a:gd name="connsiteX1" fmla="*/ 0 w 12547"/>
                <a:gd name="connsiteY1" fmla="*/ 75359 h 75358"/>
                <a:gd name="connsiteX2" fmla="*/ 0 w 12547"/>
                <a:gd name="connsiteY2" fmla="*/ 6948 h 75358"/>
                <a:gd name="connsiteX3" fmla="*/ 12548 w 12547"/>
                <a:gd name="connsiteY3" fmla="*/ 0 h 7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47" h="75358">
                  <a:moveTo>
                    <a:pt x="12548" y="68410"/>
                  </a:moveTo>
                  <a:lnTo>
                    <a:pt x="0" y="75359"/>
                  </a:lnTo>
                  <a:lnTo>
                    <a:pt x="0" y="6948"/>
                  </a:lnTo>
                  <a:lnTo>
                    <a:pt x="12548" y="0"/>
                  </a:lnTo>
                  <a:close/>
                </a:path>
              </a:pathLst>
            </a:custGeom>
            <a:solidFill>
              <a:schemeClr val="accent1"/>
            </a:solidFill>
            <a:ln w="56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8EDDD33B-0541-F94C-A5BE-3702B33D0636}"/>
                </a:ext>
              </a:extLst>
            </p:cNvPr>
            <p:cNvSpPr/>
            <p:nvPr/>
          </p:nvSpPr>
          <p:spPr>
            <a:xfrm>
              <a:off x="2094874" y="3656052"/>
              <a:ext cx="11940" cy="74919"/>
            </a:xfrm>
            <a:custGeom>
              <a:avLst/>
              <a:gdLst>
                <a:gd name="connsiteX0" fmla="*/ 0 w 12604"/>
                <a:gd name="connsiteY0" fmla="*/ 0 h 79087"/>
                <a:gd name="connsiteX1" fmla="*/ 12604 w 12604"/>
                <a:gd name="connsiteY1" fmla="*/ 0 h 79087"/>
                <a:gd name="connsiteX2" fmla="*/ 12604 w 12604"/>
                <a:gd name="connsiteY2" fmla="*/ 79087 h 79087"/>
                <a:gd name="connsiteX3" fmla="*/ 0 w 12604"/>
                <a:gd name="connsiteY3" fmla="*/ 79087 h 79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04" h="79087">
                  <a:moveTo>
                    <a:pt x="0" y="0"/>
                  </a:moveTo>
                  <a:lnTo>
                    <a:pt x="12604" y="0"/>
                  </a:lnTo>
                  <a:lnTo>
                    <a:pt x="12604" y="79087"/>
                  </a:lnTo>
                  <a:lnTo>
                    <a:pt x="0" y="79087"/>
                  </a:lnTo>
                  <a:close/>
                </a:path>
              </a:pathLst>
            </a:custGeom>
            <a:solidFill>
              <a:srgbClr val="1B0F34"/>
            </a:solidFill>
            <a:ln w="56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id="{1B362703-866A-9B49-A7BD-C32A27FF3D56}"/>
                </a:ext>
              </a:extLst>
            </p:cNvPr>
            <p:cNvSpPr/>
            <p:nvPr/>
          </p:nvSpPr>
          <p:spPr>
            <a:xfrm>
              <a:off x="2065212" y="3640480"/>
              <a:ext cx="11940" cy="74919"/>
            </a:xfrm>
            <a:custGeom>
              <a:avLst/>
              <a:gdLst>
                <a:gd name="connsiteX0" fmla="*/ 0 w 12604"/>
                <a:gd name="connsiteY0" fmla="*/ 0 h 79087"/>
                <a:gd name="connsiteX1" fmla="*/ 12604 w 12604"/>
                <a:gd name="connsiteY1" fmla="*/ 0 h 79087"/>
                <a:gd name="connsiteX2" fmla="*/ 12604 w 12604"/>
                <a:gd name="connsiteY2" fmla="*/ 79087 h 79087"/>
                <a:gd name="connsiteX3" fmla="*/ 0 w 12604"/>
                <a:gd name="connsiteY3" fmla="*/ 79087 h 79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04" h="79087">
                  <a:moveTo>
                    <a:pt x="0" y="0"/>
                  </a:moveTo>
                  <a:lnTo>
                    <a:pt x="12604" y="0"/>
                  </a:lnTo>
                  <a:lnTo>
                    <a:pt x="12604" y="79087"/>
                  </a:lnTo>
                  <a:lnTo>
                    <a:pt x="0" y="79087"/>
                  </a:lnTo>
                  <a:close/>
                </a:path>
              </a:pathLst>
            </a:custGeom>
            <a:solidFill>
              <a:srgbClr val="1B0F34"/>
            </a:solidFill>
            <a:ln w="56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65A96381-CFFF-7B49-9F37-C4CB4D7BB81D}"/>
                </a:ext>
              </a:extLst>
            </p:cNvPr>
            <p:cNvSpPr/>
            <p:nvPr/>
          </p:nvSpPr>
          <p:spPr>
            <a:xfrm>
              <a:off x="2150346" y="3686876"/>
              <a:ext cx="11940" cy="74919"/>
            </a:xfrm>
            <a:custGeom>
              <a:avLst/>
              <a:gdLst>
                <a:gd name="connsiteX0" fmla="*/ 0 w 12604"/>
                <a:gd name="connsiteY0" fmla="*/ 0 h 79087"/>
                <a:gd name="connsiteX1" fmla="*/ 12604 w 12604"/>
                <a:gd name="connsiteY1" fmla="*/ 0 h 79087"/>
                <a:gd name="connsiteX2" fmla="*/ 12604 w 12604"/>
                <a:gd name="connsiteY2" fmla="*/ 79087 h 79087"/>
                <a:gd name="connsiteX3" fmla="*/ 0 w 12604"/>
                <a:gd name="connsiteY3" fmla="*/ 79087 h 79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04" h="79087">
                  <a:moveTo>
                    <a:pt x="0" y="0"/>
                  </a:moveTo>
                  <a:lnTo>
                    <a:pt x="12604" y="0"/>
                  </a:lnTo>
                  <a:lnTo>
                    <a:pt x="12604" y="79087"/>
                  </a:lnTo>
                  <a:lnTo>
                    <a:pt x="0" y="79087"/>
                  </a:lnTo>
                  <a:close/>
                </a:path>
              </a:pathLst>
            </a:custGeom>
            <a:solidFill>
              <a:srgbClr val="1B0F34"/>
            </a:solidFill>
            <a:ln w="56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34" name="Graphic 9">
              <a:extLst>
                <a:ext uri="{FF2B5EF4-FFF2-40B4-BE49-F238E27FC236}">
                  <a16:creationId xmlns:a16="http://schemas.microsoft.com/office/drawing/2014/main" id="{492A11F4-72FC-5F42-BE7F-97F9FA55E022}"/>
                </a:ext>
              </a:extLst>
            </p:cNvPr>
            <p:cNvGrpSpPr/>
            <p:nvPr/>
          </p:nvGrpSpPr>
          <p:grpSpPr>
            <a:xfrm>
              <a:off x="1536901" y="4268838"/>
              <a:ext cx="1325732" cy="819748"/>
              <a:chOff x="5893877" y="4614857"/>
              <a:chExt cx="1399485" cy="865353"/>
            </a:xfrm>
          </p:grpSpPr>
          <p:grpSp>
            <p:nvGrpSpPr>
              <p:cNvPr id="135" name="Graphic 9">
                <a:extLst>
                  <a:ext uri="{FF2B5EF4-FFF2-40B4-BE49-F238E27FC236}">
                    <a16:creationId xmlns:a16="http://schemas.microsoft.com/office/drawing/2014/main" id="{492A11F4-72FC-5F42-BE7F-97F9FA55E022}"/>
                  </a:ext>
                </a:extLst>
              </p:cNvPr>
              <p:cNvGrpSpPr/>
              <p:nvPr/>
            </p:nvGrpSpPr>
            <p:grpSpPr>
              <a:xfrm>
                <a:off x="5893877" y="4614857"/>
                <a:ext cx="1399485" cy="865353"/>
                <a:chOff x="5893877" y="4614857"/>
                <a:chExt cx="1399485" cy="865353"/>
              </a:xfrm>
            </p:grpSpPr>
            <p:sp>
              <p:nvSpPr>
                <p:cNvPr id="136" name="Freeform 135">
                  <a:extLst>
                    <a:ext uri="{FF2B5EF4-FFF2-40B4-BE49-F238E27FC236}">
                      <a16:creationId xmlns:a16="http://schemas.microsoft.com/office/drawing/2014/main" id="{3A98231D-41F2-DF44-9C5E-D0189CC2FF0C}"/>
                    </a:ext>
                  </a:extLst>
                </p:cNvPr>
                <p:cNvSpPr/>
                <p:nvPr/>
              </p:nvSpPr>
              <p:spPr>
                <a:xfrm>
                  <a:off x="5893877" y="5019615"/>
                  <a:ext cx="622194" cy="441476"/>
                </a:xfrm>
                <a:custGeom>
                  <a:avLst/>
                  <a:gdLst>
                    <a:gd name="connsiteX0" fmla="*/ 33461 w 622194"/>
                    <a:gd name="connsiteY0" fmla="*/ 46548 h 441476"/>
                    <a:gd name="connsiteX1" fmla="*/ 170 w 622194"/>
                    <a:gd name="connsiteY1" fmla="*/ 0 h 441476"/>
                    <a:gd name="connsiteX2" fmla="*/ 0 w 622194"/>
                    <a:gd name="connsiteY2" fmla="*/ 55192 h 441476"/>
                    <a:gd name="connsiteX3" fmla="*/ 33292 w 622194"/>
                    <a:gd name="connsiteY3" fmla="*/ 101740 h 441476"/>
                    <a:gd name="connsiteX4" fmla="*/ 622025 w 622194"/>
                    <a:gd name="connsiteY4" fmla="*/ 441476 h 441476"/>
                    <a:gd name="connsiteX5" fmla="*/ 622194 w 622194"/>
                    <a:gd name="connsiteY5" fmla="*/ 386285 h 441476"/>
                    <a:gd name="connsiteX6" fmla="*/ 33461 w 622194"/>
                    <a:gd name="connsiteY6" fmla="*/ 46548 h 441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22194" h="441476">
                      <a:moveTo>
                        <a:pt x="33461" y="46548"/>
                      </a:moveTo>
                      <a:cubicBezTo>
                        <a:pt x="11191" y="33725"/>
                        <a:pt x="113" y="16834"/>
                        <a:pt x="170" y="0"/>
                      </a:cubicBezTo>
                      <a:lnTo>
                        <a:pt x="0" y="55192"/>
                      </a:lnTo>
                      <a:cubicBezTo>
                        <a:pt x="-56" y="72026"/>
                        <a:pt x="11079" y="88917"/>
                        <a:pt x="33292" y="101740"/>
                      </a:cubicBezTo>
                      <a:lnTo>
                        <a:pt x="622025" y="441476"/>
                      </a:lnTo>
                      <a:lnTo>
                        <a:pt x="622194" y="386285"/>
                      </a:lnTo>
                      <a:lnTo>
                        <a:pt x="33461" y="4654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 136">
                  <a:extLst>
                    <a:ext uri="{FF2B5EF4-FFF2-40B4-BE49-F238E27FC236}">
                      <a16:creationId xmlns:a16="http://schemas.microsoft.com/office/drawing/2014/main" id="{661F4F55-7B32-224D-873C-2005625554E3}"/>
                    </a:ext>
                  </a:extLst>
                </p:cNvPr>
                <p:cNvSpPr/>
                <p:nvPr/>
              </p:nvSpPr>
              <p:spPr>
                <a:xfrm>
                  <a:off x="6515958" y="5020462"/>
                  <a:ext cx="777327" cy="459748"/>
                </a:xfrm>
                <a:custGeom>
                  <a:avLst/>
                  <a:gdLst>
                    <a:gd name="connsiteX0" fmla="*/ 777121 w 777327"/>
                    <a:gd name="connsiteY0" fmla="*/ 3107 h 459748"/>
                    <a:gd name="connsiteX1" fmla="*/ 776725 w 777327"/>
                    <a:gd name="connsiteY1" fmla="*/ 6666 h 459748"/>
                    <a:gd name="connsiteX2" fmla="*/ 775990 w 777327"/>
                    <a:gd name="connsiteY2" fmla="*/ 9547 h 459748"/>
                    <a:gd name="connsiteX3" fmla="*/ 775030 w 777327"/>
                    <a:gd name="connsiteY3" fmla="*/ 12937 h 459748"/>
                    <a:gd name="connsiteX4" fmla="*/ 773842 w 777327"/>
                    <a:gd name="connsiteY4" fmla="*/ 15705 h 459748"/>
                    <a:gd name="connsiteX5" fmla="*/ 772204 w 777327"/>
                    <a:gd name="connsiteY5" fmla="*/ 19207 h 459748"/>
                    <a:gd name="connsiteX6" fmla="*/ 770677 w 777327"/>
                    <a:gd name="connsiteY6" fmla="*/ 21693 h 459748"/>
                    <a:gd name="connsiteX7" fmla="*/ 768021 w 777327"/>
                    <a:gd name="connsiteY7" fmla="*/ 25647 h 459748"/>
                    <a:gd name="connsiteX8" fmla="*/ 765025 w 777327"/>
                    <a:gd name="connsiteY8" fmla="*/ 29375 h 459748"/>
                    <a:gd name="connsiteX9" fmla="*/ 764290 w 777327"/>
                    <a:gd name="connsiteY9" fmla="*/ 30223 h 459748"/>
                    <a:gd name="connsiteX10" fmla="*/ 759543 w 777327"/>
                    <a:gd name="connsiteY10" fmla="*/ 34912 h 459748"/>
                    <a:gd name="connsiteX11" fmla="*/ 756094 w 777327"/>
                    <a:gd name="connsiteY11" fmla="*/ 37792 h 459748"/>
                    <a:gd name="connsiteX12" fmla="*/ 752929 w 777327"/>
                    <a:gd name="connsiteY12" fmla="*/ 40278 h 459748"/>
                    <a:gd name="connsiteX13" fmla="*/ 748860 w 777327"/>
                    <a:gd name="connsiteY13" fmla="*/ 42990 h 459748"/>
                    <a:gd name="connsiteX14" fmla="*/ 744564 w 777327"/>
                    <a:gd name="connsiteY14" fmla="*/ 45758 h 459748"/>
                    <a:gd name="connsiteX15" fmla="*/ 159731 w 777327"/>
                    <a:gd name="connsiteY15" fmla="*/ 385438 h 459748"/>
                    <a:gd name="connsiteX16" fmla="*/ 149048 w 777327"/>
                    <a:gd name="connsiteY16" fmla="*/ 390805 h 459748"/>
                    <a:gd name="connsiteX17" fmla="*/ 145827 w 777327"/>
                    <a:gd name="connsiteY17" fmla="*/ 392160 h 459748"/>
                    <a:gd name="connsiteX18" fmla="*/ 136953 w 777327"/>
                    <a:gd name="connsiteY18" fmla="*/ 395550 h 459748"/>
                    <a:gd name="connsiteX19" fmla="*/ 133731 w 777327"/>
                    <a:gd name="connsiteY19" fmla="*/ 396680 h 459748"/>
                    <a:gd name="connsiteX20" fmla="*/ 127909 w 777327"/>
                    <a:gd name="connsiteY20" fmla="*/ 398318 h 459748"/>
                    <a:gd name="connsiteX21" fmla="*/ 123501 w 777327"/>
                    <a:gd name="connsiteY21" fmla="*/ 399504 h 459748"/>
                    <a:gd name="connsiteX22" fmla="*/ 117227 w 777327"/>
                    <a:gd name="connsiteY22" fmla="*/ 400860 h 459748"/>
                    <a:gd name="connsiteX23" fmla="*/ 112987 w 777327"/>
                    <a:gd name="connsiteY23" fmla="*/ 401707 h 459748"/>
                    <a:gd name="connsiteX24" fmla="*/ 100157 w 777327"/>
                    <a:gd name="connsiteY24" fmla="*/ 403515 h 459748"/>
                    <a:gd name="connsiteX25" fmla="*/ 96144 w 777327"/>
                    <a:gd name="connsiteY25" fmla="*/ 403854 h 459748"/>
                    <a:gd name="connsiteX26" fmla="*/ 88514 w 777327"/>
                    <a:gd name="connsiteY26" fmla="*/ 404362 h 459748"/>
                    <a:gd name="connsiteX27" fmla="*/ 83652 w 777327"/>
                    <a:gd name="connsiteY27" fmla="*/ 404475 h 459748"/>
                    <a:gd name="connsiteX28" fmla="*/ 77435 w 777327"/>
                    <a:gd name="connsiteY28" fmla="*/ 404532 h 459748"/>
                    <a:gd name="connsiteX29" fmla="*/ 72292 w 777327"/>
                    <a:gd name="connsiteY29" fmla="*/ 404419 h 459748"/>
                    <a:gd name="connsiteX30" fmla="*/ 66583 w 777327"/>
                    <a:gd name="connsiteY30" fmla="*/ 404136 h 459748"/>
                    <a:gd name="connsiteX31" fmla="*/ 61383 w 777327"/>
                    <a:gd name="connsiteY31" fmla="*/ 403684 h 459748"/>
                    <a:gd name="connsiteX32" fmla="*/ 55731 w 777327"/>
                    <a:gd name="connsiteY32" fmla="*/ 403063 h 459748"/>
                    <a:gd name="connsiteX33" fmla="*/ 50700 w 777327"/>
                    <a:gd name="connsiteY33" fmla="*/ 402329 h 459748"/>
                    <a:gd name="connsiteX34" fmla="*/ 44709 w 777327"/>
                    <a:gd name="connsiteY34" fmla="*/ 401312 h 459748"/>
                    <a:gd name="connsiteX35" fmla="*/ 40018 w 777327"/>
                    <a:gd name="connsiteY35" fmla="*/ 400352 h 459748"/>
                    <a:gd name="connsiteX36" fmla="*/ 33009 w 777327"/>
                    <a:gd name="connsiteY36" fmla="*/ 398657 h 459748"/>
                    <a:gd name="connsiteX37" fmla="*/ 29166 w 777327"/>
                    <a:gd name="connsiteY37" fmla="*/ 397640 h 459748"/>
                    <a:gd name="connsiteX38" fmla="*/ 17070 w 777327"/>
                    <a:gd name="connsiteY38" fmla="*/ 393573 h 459748"/>
                    <a:gd name="connsiteX39" fmla="*/ 11361 w 777327"/>
                    <a:gd name="connsiteY39" fmla="*/ 391144 h 459748"/>
                    <a:gd name="connsiteX40" fmla="*/ 8422 w 777327"/>
                    <a:gd name="connsiteY40" fmla="*/ 389901 h 459748"/>
                    <a:gd name="connsiteX41" fmla="*/ 170 w 777327"/>
                    <a:gd name="connsiteY41" fmla="*/ 385607 h 459748"/>
                    <a:gd name="connsiteX42" fmla="*/ 0 w 777327"/>
                    <a:gd name="connsiteY42" fmla="*/ 440799 h 459748"/>
                    <a:gd name="connsiteX43" fmla="*/ 8252 w 777327"/>
                    <a:gd name="connsiteY43" fmla="*/ 445092 h 459748"/>
                    <a:gd name="connsiteX44" fmla="*/ 11135 w 777327"/>
                    <a:gd name="connsiteY44" fmla="*/ 446335 h 459748"/>
                    <a:gd name="connsiteX45" fmla="*/ 16222 w 777327"/>
                    <a:gd name="connsiteY45" fmla="*/ 448538 h 459748"/>
                    <a:gd name="connsiteX46" fmla="*/ 16844 w 777327"/>
                    <a:gd name="connsiteY46" fmla="*/ 448764 h 459748"/>
                    <a:gd name="connsiteX47" fmla="*/ 28939 w 777327"/>
                    <a:gd name="connsiteY47" fmla="*/ 452832 h 459748"/>
                    <a:gd name="connsiteX48" fmla="*/ 29900 w 777327"/>
                    <a:gd name="connsiteY48" fmla="*/ 453171 h 459748"/>
                    <a:gd name="connsiteX49" fmla="*/ 32783 w 777327"/>
                    <a:gd name="connsiteY49" fmla="*/ 453905 h 459748"/>
                    <a:gd name="connsiteX50" fmla="*/ 39792 w 777327"/>
                    <a:gd name="connsiteY50" fmla="*/ 455600 h 459748"/>
                    <a:gd name="connsiteX51" fmla="*/ 41657 w 777327"/>
                    <a:gd name="connsiteY51" fmla="*/ 456052 h 459748"/>
                    <a:gd name="connsiteX52" fmla="*/ 44483 w 777327"/>
                    <a:gd name="connsiteY52" fmla="*/ 456560 h 459748"/>
                    <a:gd name="connsiteX53" fmla="*/ 50474 w 777327"/>
                    <a:gd name="connsiteY53" fmla="*/ 457577 h 459748"/>
                    <a:gd name="connsiteX54" fmla="*/ 52848 w 777327"/>
                    <a:gd name="connsiteY54" fmla="*/ 457972 h 459748"/>
                    <a:gd name="connsiteX55" fmla="*/ 55505 w 777327"/>
                    <a:gd name="connsiteY55" fmla="*/ 458255 h 459748"/>
                    <a:gd name="connsiteX56" fmla="*/ 61157 w 777327"/>
                    <a:gd name="connsiteY56" fmla="*/ 458876 h 459748"/>
                    <a:gd name="connsiteX57" fmla="*/ 63814 w 777327"/>
                    <a:gd name="connsiteY57" fmla="*/ 459159 h 459748"/>
                    <a:gd name="connsiteX58" fmla="*/ 66357 w 777327"/>
                    <a:gd name="connsiteY58" fmla="*/ 459272 h 459748"/>
                    <a:gd name="connsiteX59" fmla="*/ 72066 w 777327"/>
                    <a:gd name="connsiteY59" fmla="*/ 459554 h 459748"/>
                    <a:gd name="connsiteX60" fmla="*/ 74892 w 777327"/>
                    <a:gd name="connsiteY60" fmla="*/ 459723 h 459748"/>
                    <a:gd name="connsiteX61" fmla="*/ 77209 w 777327"/>
                    <a:gd name="connsiteY61" fmla="*/ 459723 h 459748"/>
                    <a:gd name="connsiteX62" fmla="*/ 83426 w 777327"/>
                    <a:gd name="connsiteY62" fmla="*/ 459723 h 459748"/>
                    <a:gd name="connsiteX63" fmla="*/ 86479 w 777327"/>
                    <a:gd name="connsiteY63" fmla="*/ 459723 h 459748"/>
                    <a:gd name="connsiteX64" fmla="*/ 88287 w 777327"/>
                    <a:gd name="connsiteY64" fmla="*/ 459611 h 459748"/>
                    <a:gd name="connsiteX65" fmla="*/ 95918 w 777327"/>
                    <a:gd name="connsiteY65" fmla="*/ 459102 h 459748"/>
                    <a:gd name="connsiteX66" fmla="*/ 98970 w 777327"/>
                    <a:gd name="connsiteY66" fmla="*/ 458876 h 459748"/>
                    <a:gd name="connsiteX67" fmla="*/ 99931 w 777327"/>
                    <a:gd name="connsiteY67" fmla="*/ 458763 h 459748"/>
                    <a:gd name="connsiteX68" fmla="*/ 112761 w 777327"/>
                    <a:gd name="connsiteY68" fmla="*/ 456955 h 459748"/>
                    <a:gd name="connsiteX69" fmla="*/ 113383 w 777327"/>
                    <a:gd name="connsiteY69" fmla="*/ 456843 h 459748"/>
                    <a:gd name="connsiteX70" fmla="*/ 117001 w 777327"/>
                    <a:gd name="connsiteY70" fmla="*/ 456052 h 459748"/>
                    <a:gd name="connsiteX71" fmla="*/ 123274 w 777327"/>
                    <a:gd name="connsiteY71" fmla="*/ 454696 h 459748"/>
                    <a:gd name="connsiteX72" fmla="*/ 127740 w 777327"/>
                    <a:gd name="connsiteY72" fmla="*/ 453509 h 459748"/>
                    <a:gd name="connsiteX73" fmla="*/ 133561 w 777327"/>
                    <a:gd name="connsiteY73" fmla="*/ 451871 h 459748"/>
                    <a:gd name="connsiteX74" fmla="*/ 134805 w 777327"/>
                    <a:gd name="connsiteY74" fmla="*/ 451532 h 459748"/>
                    <a:gd name="connsiteX75" fmla="*/ 136783 w 777327"/>
                    <a:gd name="connsiteY75" fmla="*/ 450798 h 459748"/>
                    <a:gd name="connsiteX76" fmla="*/ 145657 w 777327"/>
                    <a:gd name="connsiteY76" fmla="*/ 447408 h 459748"/>
                    <a:gd name="connsiteX77" fmla="*/ 148879 w 777327"/>
                    <a:gd name="connsiteY77" fmla="*/ 446053 h 459748"/>
                    <a:gd name="connsiteX78" fmla="*/ 159505 w 777327"/>
                    <a:gd name="connsiteY78" fmla="*/ 440686 h 459748"/>
                    <a:gd name="connsiteX79" fmla="*/ 744338 w 777327"/>
                    <a:gd name="connsiteY79" fmla="*/ 101006 h 459748"/>
                    <a:gd name="connsiteX80" fmla="*/ 745694 w 777327"/>
                    <a:gd name="connsiteY80" fmla="*/ 100215 h 459748"/>
                    <a:gd name="connsiteX81" fmla="*/ 748577 w 777327"/>
                    <a:gd name="connsiteY81" fmla="*/ 98294 h 459748"/>
                    <a:gd name="connsiteX82" fmla="*/ 752647 w 777327"/>
                    <a:gd name="connsiteY82" fmla="*/ 95583 h 459748"/>
                    <a:gd name="connsiteX83" fmla="*/ 755812 w 777327"/>
                    <a:gd name="connsiteY83" fmla="*/ 93097 h 459748"/>
                    <a:gd name="connsiteX84" fmla="*/ 759260 w 777327"/>
                    <a:gd name="connsiteY84" fmla="*/ 90216 h 459748"/>
                    <a:gd name="connsiteX85" fmla="*/ 759938 w 777327"/>
                    <a:gd name="connsiteY85" fmla="*/ 89651 h 459748"/>
                    <a:gd name="connsiteX86" fmla="*/ 764008 w 777327"/>
                    <a:gd name="connsiteY86" fmla="*/ 85584 h 459748"/>
                    <a:gd name="connsiteX87" fmla="*/ 764742 w 777327"/>
                    <a:gd name="connsiteY87" fmla="*/ 84736 h 459748"/>
                    <a:gd name="connsiteX88" fmla="*/ 766947 w 777327"/>
                    <a:gd name="connsiteY88" fmla="*/ 82138 h 459748"/>
                    <a:gd name="connsiteX89" fmla="*/ 767738 w 777327"/>
                    <a:gd name="connsiteY89" fmla="*/ 81008 h 459748"/>
                    <a:gd name="connsiteX90" fmla="*/ 770395 w 777327"/>
                    <a:gd name="connsiteY90" fmla="*/ 77054 h 459748"/>
                    <a:gd name="connsiteX91" fmla="*/ 771525 w 777327"/>
                    <a:gd name="connsiteY91" fmla="*/ 75416 h 459748"/>
                    <a:gd name="connsiteX92" fmla="*/ 771921 w 777327"/>
                    <a:gd name="connsiteY92" fmla="*/ 74568 h 459748"/>
                    <a:gd name="connsiteX93" fmla="*/ 773560 w 777327"/>
                    <a:gd name="connsiteY93" fmla="*/ 71066 h 459748"/>
                    <a:gd name="connsiteX94" fmla="*/ 774521 w 777327"/>
                    <a:gd name="connsiteY94" fmla="*/ 69032 h 459748"/>
                    <a:gd name="connsiteX95" fmla="*/ 774747 w 777327"/>
                    <a:gd name="connsiteY95" fmla="*/ 68354 h 459748"/>
                    <a:gd name="connsiteX96" fmla="*/ 775708 w 777327"/>
                    <a:gd name="connsiteY96" fmla="*/ 65021 h 459748"/>
                    <a:gd name="connsiteX97" fmla="*/ 776386 w 777327"/>
                    <a:gd name="connsiteY97" fmla="*/ 62705 h 459748"/>
                    <a:gd name="connsiteX98" fmla="*/ 776443 w 777327"/>
                    <a:gd name="connsiteY98" fmla="*/ 62084 h 459748"/>
                    <a:gd name="connsiteX99" fmla="*/ 776838 w 777327"/>
                    <a:gd name="connsiteY99" fmla="*/ 58525 h 459748"/>
                    <a:gd name="connsiteX100" fmla="*/ 777121 w 777327"/>
                    <a:gd name="connsiteY100" fmla="*/ 56209 h 459748"/>
                    <a:gd name="connsiteX101" fmla="*/ 777121 w 777327"/>
                    <a:gd name="connsiteY101" fmla="*/ 55192 h 459748"/>
                    <a:gd name="connsiteX102" fmla="*/ 777290 w 777327"/>
                    <a:gd name="connsiteY102" fmla="*/ 0 h 459748"/>
                    <a:gd name="connsiteX103" fmla="*/ 777121 w 777327"/>
                    <a:gd name="connsiteY103" fmla="*/ 3107 h 459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</a:cxnLst>
                  <a:rect l="l" t="t" r="r" b="b"/>
                  <a:pathLst>
                    <a:path w="777327" h="459748">
                      <a:moveTo>
                        <a:pt x="777121" y="3107"/>
                      </a:moveTo>
                      <a:cubicBezTo>
                        <a:pt x="777008" y="4293"/>
                        <a:pt x="776951" y="5480"/>
                        <a:pt x="776725" y="6666"/>
                      </a:cubicBezTo>
                      <a:cubicBezTo>
                        <a:pt x="776555" y="7626"/>
                        <a:pt x="776273" y="8587"/>
                        <a:pt x="775990" y="9547"/>
                      </a:cubicBezTo>
                      <a:cubicBezTo>
                        <a:pt x="775708" y="10677"/>
                        <a:pt x="775425" y="11807"/>
                        <a:pt x="775030" y="12937"/>
                      </a:cubicBezTo>
                      <a:cubicBezTo>
                        <a:pt x="774690" y="13840"/>
                        <a:pt x="774238" y="14801"/>
                        <a:pt x="773842" y="15705"/>
                      </a:cubicBezTo>
                      <a:cubicBezTo>
                        <a:pt x="773334" y="16891"/>
                        <a:pt x="772825" y="18077"/>
                        <a:pt x="772204" y="19207"/>
                      </a:cubicBezTo>
                      <a:cubicBezTo>
                        <a:pt x="771751" y="20055"/>
                        <a:pt x="771186" y="20902"/>
                        <a:pt x="770677" y="21693"/>
                      </a:cubicBezTo>
                      <a:cubicBezTo>
                        <a:pt x="769886" y="22992"/>
                        <a:pt x="768981" y="24348"/>
                        <a:pt x="768021" y="25647"/>
                      </a:cubicBezTo>
                      <a:cubicBezTo>
                        <a:pt x="767060" y="26890"/>
                        <a:pt x="766099" y="28133"/>
                        <a:pt x="765025" y="29375"/>
                      </a:cubicBezTo>
                      <a:cubicBezTo>
                        <a:pt x="764799" y="29658"/>
                        <a:pt x="764573" y="29940"/>
                        <a:pt x="764290" y="30223"/>
                      </a:cubicBezTo>
                      <a:cubicBezTo>
                        <a:pt x="762821" y="31804"/>
                        <a:pt x="761238" y="33386"/>
                        <a:pt x="759543" y="34912"/>
                      </a:cubicBezTo>
                      <a:cubicBezTo>
                        <a:pt x="758468" y="35872"/>
                        <a:pt x="757225" y="36832"/>
                        <a:pt x="756094" y="37792"/>
                      </a:cubicBezTo>
                      <a:cubicBezTo>
                        <a:pt x="755077" y="38640"/>
                        <a:pt x="754060" y="39487"/>
                        <a:pt x="752929" y="40278"/>
                      </a:cubicBezTo>
                      <a:cubicBezTo>
                        <a:pt x="751630" y="41182"/>
                        <a:pt x="750216" y="42086"/>
                        <a:pt x="748860" y="42990"/>
                      </a:cubicBezTo>
                      <a:cubicBezTo>
                        <a:pt x="747447" y="43894"/>
                        <a:pt x="746090" y="44854"/>
                        <a:pt x="744564" y="45758"/>
                      </a:cubicBezTo>
                      <a:lnTo>
                        <a:pt x="159731" y="385438"/>
                      </a:lnTo>
                      <a:cubicBezTo>
                        <a:pt x="156340" y="387415"/>
                        <a:pt x="152779" y="389166"/>
                        <a:pt x="149048" y="390805"/>
                      </a:cubicBezTo>
                      <a:cubicBezTo>
                        <a:pt x="147975" y="391256"/>
                        <a:pt x="146901" y="391708"/>
                        <a:pt x="145827" y="392160"/>
                      </a:cubicBezTo>
                      <a:cubicBezTo>
                        <a:pt x="142944" y="393346"/>
                        <a:pt x="139948" y="394476"/>
                        <a:pt x="136953" y="395550"/>
                      </a:cubicBezTo>
                      <a:cubicBezTo>
                        <a:pt x="135879" y="395945"/>
                        <a:pt x="134805" y="396341"/>
                        <a:pt x="133731" y="396680"/>
                      </a:cubicBezTo>
                      <a:cubicBezTo>
                        <a:pt x="131809" y="397301"/>
                        <a:pt x="129888" y="397809"/>
                        <a:pt x="127909" y="398318"/>
                      </a:cubicBezTo>
                      <a:cubicBezTo>
                        <a:pt x="126440" y="398713"/>
                        <a:pt x="124970" y="399165"/>
                        <a:pt x="123501" y="399504"/>
                      </a:cubicBezTo>
                      <a:cubicBezTo>
                        <a:pt x="121466" y="400013"/>
                        <a:pt x="119318" y="400408"/>
                        <a:pt x="117227" y="400860"/>
                      </a:cubicBezTo>
                      <a:cubicBezTo>
                        <a:pt x="115813" y="401142"/>
                        <a:pt x="114400" y="401481"/>
                        <a:pt x="112987" y="401707"/>
                      </a:cubicBezTo>
                      <a:cubicBezTo>
                        <a:pt x="108748" y="402442"/>
                        <a:pt x="104453" y="403063"/>
                        <a:pt x="100157" y="403515"/>
                      </a:cubicBezTo>
                      <a:cubicBezTo>
                        <a:pt x="98857" y="403628"/>
                        <a:pt x="97500" y="403741"/>
                        <a:pt x="96144" y="403854"/>
                      </a:cubicBezTo>
                      <a:cubicBezTo>
                        <a:pt x="93600" y="404080"/>
                        <a:pt x="91057" y="404250"/>
                        <a:pt x="88514" y="404362"/>
                      </a:cubicBezTo>
                      <a:cubicBezTo>
                        <a:pt x="86874" y="404419"/>
                        <a:pt x="85292" y="404475"/>
                        <a:pt x="83652" y="404475"/>
                      </a:cubicBezTo>
                      <a:cubicBezTo>
                        <a:pt x="81561" y="404532"/>
                        <a:pt x="79526" y="404532"/>
                        <a:pt x="77435" y="404532"/>
                      </a:cubicBezTo>
                      <a:cubicBezTo>
                        <a:pt x="75740" y="404532"/>
                        <a:pt x="73987" y="404475"/>
                        <a:pt x="72292" y="404419"/>
                      </a:cubicBezTo>
                      <a:cubicBezTo>
                        <a:pt x="70370" y="404362"/>
                        <a:pt x="68448" y="404250"/>
                        <a:pt x="66583" y="404136"/>
                      </a:cubicBezTo>
                      <a:cubicBezTo>
                        <a:pt x="64831" y="404023"/>
                        <a:pt x="63079" y="403854"/>
                        <a:pt x="61383" y="403684"/>
                      </a:cubicBezTo>
                      <a:cubicBezTo>
                        <a:pt x="59518" y="403515"/>
                        <a:pt x="57596" y="403289"/>
                        <a:pt x="55731" y="403063"/>
                      </a:cubicBezTo>
                      <a:cubicBezTo>
                        <a:pt x="54035" y="402837"/>
                        <a:pt x="52339" y="402611"/>
                        <a:pt x="50700" y="402329"/>
                      </a:cubicBezTo>
                      <a:cubicBezTo>
                        <a:pt x="48722" y="401990"/>
                        <a:pt x="46687" y="401651"/>
                        <a:pt x="44709" y="401312"/>
                      </a:cubicBezTo>
                      <a:cubicBezTo>
                        <a:pt x="43126" y="401029"/>
                        <a:pt x="41600" y="400691"/>
                        <a:pt x="40018" y="400352"/>
                      </a:cubicBezTo>
                      <a:cubicBezTo>
                        <a:pt x="37644" y="399843"/>
                        <a:pt x="35326" y="399222"/>
                        <a:pt x="33009" y="398657"/>
                      </a:cubicBezTo>
                      <a:cubicBezTo>
                        <a:pt x="31709" y="398318"/>
                        <a:pt x="30409" y="397979"/>
                        <a:pt x="29166" y="397640"/>
                      </a:cubicBezTo>
                      <a:cubicBezTo>
                        <a:pt x="25039" y="396454"/>
                        <a:pt x="20970" y="395098"/>
                        <a:pt x="17070" y="393573"/>
                      </a:cubicBezTo>
                      <a:cubicBezTo>
                        <a:pt x="15148" y="392838"/>
                        <a:pt x="13226" y="391991"/>
                        <a:pt x="11361" y="391144"/>
                      </a:cubicBezTo>
                      <a:cubicBezTo>
                        <a:pt x="10400" y="390692"/>
                        <a:pt x="9383" y="390353"/>
                        <a:pt x="8422" y="389901"/>
                      </a:cubicBezTo>
                      <a:cubicBezTo>
                        <a:pt x="5596" y="388545"/>
                        <a:pt x="2826" y="387133"/>
                        <a:pt x="170" y="385607"/>
                      </a:cubicBezTo>
                      <a:lnTo>
                        <a:pt x="0" y="440799"/>
                      </a:lnTo>
                      <a:cubicBezTo>
                        <a:pt x="2657" y="442324"/>
                        <a:pt x="5426" y="443793"/>
                        <a:pt x="8252" y="445092"/>
                      </a:cubicBezTo>
                      <a:cubicBezTo>
                        <a:pt x="9213" y="445544"/>
                        <a:pt x="10174" y="445940"/>
                        <a:pt x="11135" y="446335"/>
                      </a:cubicBezTo>
                      <a:cubicBezTo>
                        <a:pt x="12831" y="447069"/>
                        <a:pt x="14470" y="447860"/>
                        <a:pt x="16222" y="448538"/>
                      </a:cubicBezTo>
                      <a:cubicBezTo>
                        <a:pt x="16448" y="448595"/>
                        <a:pt x="16617" y="448651"/>
                        <a:pt x="16844" y="448764"/>
                      </a:cubicBezTo>
                      <a:cubicBezTo>
                        <a:pt x="20743" y="450289"/>
                        <a:pt x="24813" y="451645"/>
                        <a:pt x="28939" y="452832"/>
                      </a:cubicBezTo>
                      <a:cubicBezTo>
                        <a:pt x="29278" y="452945"/>
                        <a:pt x="29561" y="453057"/>
                        <a:pt x="29900" y="453171"/>
                      </a:cubicBezTo>
                      <a:cubicBezTo>
                        <a:pt x="30861" y="453453"/>
                        <a:pt x="31822" y="453623"/>
                        <a:pt x="32783" y="453905"/>
                      </a:cubicBezTo>
                      <a:cubicBezTo>
                        <a:pt x="35100" y="454526"/>
                        <a:pt x="37418" y="455091"/>
                        <a:pt x="39792" y="455600"/>
                      </a:cubicBezTo>
                      <a:cubicBezTo>
                        <a:pt x="40413" y="455713"/>
                        <a:pt x="41035" y="455939"/>
                        <a:pt x="41657" y="456052"/>
                      </a:cubicBezTo>
                      <a:cubicBezTo>
                        <a:pt x="42561" y="456221"/>
                        <a:pt x="43522" y="456391"/>
                        <a:pt x="44483" y="456560"/>
                      </a:cubicBezTo>
                      <a:cubicBezTo>
                        <a:pt x="46461" y="456955"/>
                        <a:pt x="48439" y="457294"/>
                        <a:pt x="50474" y="457577"/>
                      </a:cubicBezTo>
                      <a:cubicBezTo>
                        <a:pt x="51265" y="457690"/>
                        <a:pt x="52057" y="457859"/>
                        <a:pt x="52848" y="457972"/>
                      </a:cubicBezTo>
                      <a:cubicBezTo>
                        <a:pt x="53752" y="458085"/>
                        <a:pt x="54657" y="458142"/>
                        <a:pt x="55505" y="458255"/>
                      </a:cubicBezTo>
                      <a:cubicBezTo>
                        <a:pt x="57370" y="458481"/>
                        <a:pt x="59235" y="458707"/>
                        <a:pt x="61157" y="458876"/>
                      </a:cubicBezTo>
                      <a:cubicBezTo>
                        <a:pt x="62061" y="458989"/>
                        <a:pt x="62909" y="459102"/>
                        <a:pt x="63814" y="459159"/>
                      </a:cubicBezTo>
                      <a:cubicBezTo>
                        <a:pt x="64661" y="459215"/>
                        <a:pt x="65509" y="459215"/>
                        <a:pt x="66357" y="459272"/>
                      </a:cubicBezTo>
                      <a:cubicBezTo>
                        <a:pt x="68279" y="459384"/>
                        <a:pt x="70144" y="459497"/>
                        <a:pt x="72066" y="459554"/>
                      </a:cubicBezTo>
                      <a:cubicBezTo>
                        <a:pt x="73026" y="459611"/>
                        <a:pt x="73987" y="459667"/>
                        <a:pt x="74892" y="459723"/>
                      </a:cubicBezTo>
                      <a:cubicBezTo>
                        <a:pt x="75683" y="459723"/>
                        <a:pt x="76418" y="459723"/>
                        <a:pt x="77209" y="459723"/>
                      </a:cubicBezTo>
                      <a:cubicBezTo>
                        <a:pt x="79301" y="459780"/>
                        <a:pt x="81335" y="459723"/>
                        <a:pt x="83426" y="459723"/>
                      </a:cubicBezTo>
                      <a:cubicBezTo>
                        <a:pt x="84444" y="459723"/>
                        <a:pt x="85461" y="459723"/>
                        <a:pt x="86479" y="459723"/>
                      </a:cubicBezTo>
                      <a:cubicBezTo>
                        <a:pt x="87101" y="459723"/>
                        <a:pt x="87722" y="459611"/>
                        <a:pt x="88287" y="459611"/>
                      </a:cubicBezTo>
                      <a:cubicBezTo>
                        <a:pt x="90831" y="459497"/>
                        <a:pt x="93374" y="459328"/>
                        <a:pt x="95918" y="459102"/>
                      </a:cubicBezTo>
                      <a:cubicBezTo>
                        <a:pt x="96935" y="459045"/>
                        <a:pt x="97953" y="458989"/>
                        <a:pt x="98970" y="458876"/>
                      </a:cubicBezTo>
                      <a:cubicBezTo>
                        <a:pt x="99309" y="458820"/>
                        <a:pt x="99592" y="458763"/>
                        <a:pt x="99931" y="458763"/>
                      </a:cubicBezTo>
                      <a:cubicBezTo>
                        <a:pt x="104283" y="458311"/>
                        <a:pt x="108522" y="457746"/>
                        <a:pt x="112761" y="456955"/>
                      </a:cubicBezTo>
                      <a:cubicBezTo>
                        <a:pt x="112987" y="456899"/>
                        <a:pt x="113157" y="456899"/>
                        <a:pt x="113383" y="456843"/>
                      </a:cubicBezTo>
                      <a:cubicBezTo>
                        <a:pt x="114627" y="456616"/>
                        <a:pt x="115813" y="456334"/>
                        <a:pt x="117001" y="456052"/>
                      </a:cubicBezTo>
                      <a:cubicBezTo>
                        <a:pt x="119092" y="455656"/>
                        <a:pt x="121183" y="455204"/>
                        <a:pt x="123274" y="454696"/>
                      </a:cubicBezTo>
                      <a:cubicBezTo>
                        <a:pt x="124801" y="454357"/>
                        <a:pt x="126214" y="453905"/>
                        <a:pt x="127740" y="453509"/>
                      </a:cubicBezTo>
                      <a:cubicBezTo>
                        <a:pt x="129718" y="453001"/>
                        <a:pt x="131640" y="452436"/>
                        <a:pt x="133561" y="451871"/>
                      </a:cubicBezTo>
                      <a:cubicBezTo>
                        <a:pt x="133957" y="451758"/>
                        <a:pt x="134409" y="451645"/>
                        <a:pt x="134805" y="451532"/>
                      </a:cubicBezTo>
                      <a:cubicBezTo>
                        <a:pt x="135483" y="451306"/>
                        <a:pt x="136105" y="451024"/>
                        <a:pt x="136783" y="450798"/>
                      </a:cubicBezTo>
                      <a:cubicBezTo>
                        <a:pt x="139835" y="449781"/>
                        <a:pt x="142775" y="448651"/>
                        <a:pt x="145657" y="447408"/>
                      </a:cubicBezTo>
                      <a:cubicBezTo>
                        <a:pt x="146731" y="446957"/>
                        <a:pt x="147805" y="446505"/>
                        <a:pt x="148879" y="446053"/>
                      </a:cubicBezTo>
                      <a:cubicBezTo>
                        <a:pt x="152553" y="444414"/>
                        <a:pt x="156170" y="442607"/>
                        <a:pt x="159505" y="440686"/>
                      </a:cubicBezTo>
                      <a:lnTo>
                        <a:pt x="744338" y="101006"/>
                      </a:lnTo>
                      <a:cubicBezTo>
                        <a:pt x="744790" y="100723"/>
                        <a:pt x="745243" y="100441"/>
                        <a:pt x="745694" y="100215"/>
                      </a:cubicBezTo>
                      <a:cubicBezTo>
                        <a:pt x="746712" y="99594"/>
                        <a:pt x="747616" y="98916"/>
                        <a:pt x="748577" y="98294"/>
                      </a:cubicBezTo>
                      <a:cubicBezTo>
                        <a:pt x="749934" y="97391"/>
                        <a:pt x="751347" y="96487"/>
                        <a:pt x="752647" y="95583"/>
                      </a:cubicBezTo>
                      <a:cubicBezTo>
                        <a:pt x="753777" y="94792"/>
                        <a:pt x="754738" y="93944"/>
                        <a:pt x="755812" y="93097"/>
                      </a:cubicBezTo>
                      <a:cubicBezTo>
                        <a:pt x="756999" y="92137"/>
                        <a:pt x="758186" y="91233"/>
                        <a:pt x="759260" y="90216"/>
                      </a:cubicBezTo>
                      <a:cubicBezTo>
                        <a:pt x="759486" y="90047"/>
                        <a:pt x="759768" y="89821"/>
                        <a:pt x="759938" y="89651"/>
                      </a:cubicBezTo>
                      <a:cubicBezTo>
                        <a:pt x="761408" y="88295"/>
                        <a:pt x="762708" y="86940"/>
                        <a:pt x="764008" y="85584"/>
                      </a:cubicBezTo>
                      <a:cubicBezTo>
                        <a:pt x="764290" y="85302"/>
                        <a:pt x="764517" y="85019"/>
                        <a:pt x="764742" y="84736"/>
                      </a:cubicBezTo>
                      <a:cubicBezTo>
                        <a:pt x="765477" y="83889"/>
                        <a:pt x="766269" y="83042"/>
                        <a:pt x="766947" y="82138"/>
                      </a:cubicBezTo>
                      <a:cubicBezTo>
                        <a:pt x="767230" y="81743"/>
                        <a:pt x="767455" y="81347"/>
                        <a:pt x="767738" y="81008"/>
                      </a:cubicBezTo>
                      <a:cubicBezTo>
                        <a:pt x="768699" y="79709"/>
                        <a:pt x="769547" y="78409"/>
                        <a:pt x="770395" y="77054"/>
                      </a:cubicBezTo>
                      <a:cubicBezTo>
                        <a:pt x="770734" y="76489"/>
                        <a:pt x="771186" y="75980"/>
                        <a:pt x="771525" y="75416"/>
                      </a:cubicBezTo>
                      <a:cubicBezTo>
                        <a:pt x="771694" y="75133"/>
                        <a:pt x="771751" y="74850"/>
                        <a:pt x="771921" y="74568"/>
                      </a:cubicBezTo>
                      <a:cubicBezTo>
                        <a:pt x="772542" y="73382"/>
                        <a:pt x="773051" y="72252"/>
                        <a:pt x="773560" y="71066"/>
                      </a:cubicBezTo>
                      <a:cubicBezTo>
                        <a:pt x="773842" y="70388"/>
                        <a:pt x="774238" y="69710"/>
                        <a:pt x="774521" y="69032"/>
                      </a:cubicBezTo>
                      <a:cubicBezTo>
                        <a:pt x="774634" y="68806"/>
                        <a:pt x="774634" y="68580"/>
                        <a:pt x="774747" y="68354"/>
                      </a:cubicBezTo>
                      <a:cubicBezTo>
                        <a:pt x="775142" y="67224"/>
                        <a:pt x="775425" y="66094"/>
                        <a:pt x="775708" y="65021"/>
                      </a:cubicBezTo>
                      <a:cubicBezTo>
                        <a:pt x="775934" y="64231"/>
                        <a:pt x="776216" y="63496"/>
                        <a:pt x="776386" y="62705"/>
                      </a:cubicBezTo>
                      <a:cubicBezTo>
                        <a:pt x="776443" y="62479"/>
                        <a:pt x="776443" y="62310"/>
                        <a:pt x="776443" y="62084"/>
                      </a:cubicBezTo>
                      <a:cubicBezTo>
                        <a:pt x="776668" y="60897"/>
                        <a:pt x="776725" y="59711"/>
                        <a:pt x="776838" y="58525"/>
                      </a:cubicBezTo>
                      <a:cubicBezTo>
                        <a:pt x="776895" y="57734"/>
                        <a:pt x="777064" y="57000"/>
                        <a:pt x="777121" y="56209"/>
                      </a:cubicBezTo>
                      <a:cubicBezTo>
                        <a:pt x="777121" y="55870"/>
                        <a:pt x="777121" y="55531"/>
                        <a:pt x="777121" y="55192"/>
                      </a:cubicBezTo>
                      <a:lnTo>
                        <a:pt x="777290" y="0"/>
                      </a:lnTo>
                      <a:cubicBezTo>
                        <a:pt x="777403" y="904"/>
                        <a:pt x="777234" y="1977"/>
                        <a:pt x="777121" y="3107"/>
                      </a:cubicBezTo>
                      <a:close/>
                    </a:path>
                  </a:pathLst>
                </a:custGeom>
                <a:solidFill>
                  <a:srgbClr val="1B0F34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8" name="Freeform 137">
                  <a:extLst>
                    <a:ext uri="{FF2B5EF4-FFF2-40B4-BE49-F238E27FC236}">
                      <a16:creationId xmlns:a16="http://schemas.microsoft.com/office/drawing/2014/main" id="{C57F3794-1B77-4D48-B940-19AE0052843F}"/>
                    </a:ext>
                  </a:extLst>
                </p:cNvPr>
                <p:cNvSpPr/>
                <p:nvPr/>
              </p:nvSpPr>
              <p:spPr>
                <a:xfrm>
                  <a:off x="5894039" y="4614857"/>
                  <a:ext cx="1399322" cy="810136"/>
                </a:xfrm>
                <a:custGeom>
                  <a:avLst/>
                  <a:gdLst>
                    <a:gd name="connsiteX0" fmla="*/ 1366031 w 1399322"/>
                    <a:gd name="connsiteY0" fmla="*/ 358887 h 810136"/>
                    <a:gd name="connsiteX1" fmla="*/ 1366483 w 1399322"/>
                    <a:gd name="connsiteY1" fmla="*/ 451306 h 810136"/>
                    <a:gd name="connsiteX2" fmla="*/ 781650 w 1399322"/>
                    <a:gd name="connsiteY2" fmla="*/ 790986 h 810136"/>
                    <a:gd name="connsiteX3" fmla="*/ 622032 w 1399322"/>
                    <a:gd name="connsiteY3" fmla="*/ 790986 h 810136"/>
                    <a:gd name="connsiteX4" fmla="*/ 33299 w 1399322"/>
                    <a:gd name="connsiteY4" fmla="*/ 451250 h 810136"/>
                    <a:gd name="connsiteX5" fmla="*/ 32790 w 1399322"/>
                    <a:gd name="connsiteY5" fmla="*/ 358831 h 810136"/>
                    <a:gd name="connsiteX6" fmla="*/ 617623 w 1399322"/>
                    <a:gd name="connsiteY6" fmla="*/ 19151 h 810136"/>
                    <a:gd name="connsiteX7" fmla="*/ 777298 w 1399322"/>
                    <a:gd name="connsiteY7" fmla="*/ 19151 h 810136"/>
                    <a:gd name="connsiteX8" fmla="*/ 1366031 w 1399322"/>
                    <a:gd name="connsiteY8" fmla="*/ 358887 h 8101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99322" h="810136">
                      <a:moveTo>
                        <a:pt x="1366031" y="358887"/>
                      </a:moveTo>
                      <a:cubicBezTo>
                        <a:pt x="1410231" y="384421"/>
                        <a:pt x="1410457" y="425772"/>
                        <a:pt x="1366483" y="451306"/>
                      </a:cubicBezTo>
                      <a:lnTo>
                        <a:pt x="781650" y="790986"/>
                      </a:lnTo>
                      <a:cubicBezTo>
                        <a:pt x="737732" y="816520"/>
                        <a:pt x="666232" y="816520"/>
                        <a:pt x="622032" y="790986"/>
                      </a:cubicBezTo>
                      <a:lnTo>
                        <a:pt x="33299" y="451250"/>
                      </a:lnTo>
                      <a:cubicBezTo>
                        <a:pt x="-10901" y="425716"/>
                        <a:pt x="-11127" y="384308"/>
                        <a:pt x="32790" y="358831"/>
                      </a:cubicBezTo>
                      <a:lnTo>
                        <a:pt x="617623" y="19151"/>
                      </a:lnTo>
                      <a:cubicBezTo>
                        <a:pt x="661541" y="-6384"/>
                        <a:pt x="733041" y="-6384"/>
                        <a:pt x="777298" y="19151"/>
                      </a:cubicBezTo>
                      <a:lnTo>
                        <a:pt x="1366031" y="35888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20A407DB-BD11-1740-BB59-8737B833FF4D}"/>
                  </a:ext>
                </a:extLst>
              </p:cNvPr>
              <p:cNvSpPr/>
              <p:nvPr/>
            </p:nvSpPr>
            <p:spPr>
              <a:xfrm>
                <a:off x="6474188" y="5387710"/>
                <a:ext cx="12604" cy="53496"/>
              </a:xfrm>
              <a:custGeom>
                <a:avLst/>
                <a:gdLst>
                  <a:gd name="connsiteX0" fmla="*/ 0 w 12604"/>
                  <a:gd name="connsiteY0" fmla="*/ 0 h 53496"/>
                  <a:gd name="connsiteX1" fmla="*/ 12604 w 12604"/>
                  <a:gd name="connsiteY1" fmla="*/ 0 h 53496"/>
                  <a:gd name="connsiteX2" fmla="*/ 12604 w 12604"/>
                  <a:gd name="connsiteY2" fmla="*/ 53497 h 53496"/>
                  <a:gd name="connsiteX3" fmla="*/ 0 w 12604"/>
                  <a:gd name="connsiteY3" fmla="*/ 53497 h 5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604" h="53496">
                    <a:moveTo>
                      <a:pt x="0" y="0"/>
                    </a:moveTo>
                    <a:lnTo>
                      <a:pt x="12604" y="0"/>
                    </a:lnTo>
                    <a:lnTo>
                      <a:pt x="12604" y="53497"/>
                    </a:lnTo>
                    <a:lnTo>
                      <a:pt x="0" y="5349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62910D31-3227-C442-B5F6-DEF2133D8008}"/>
                  </a:ext>
                </a:extLst>
              </p:cNvPr>
              <p:cNvSpPr/>
              <p:nvPr/>
            </p:nvSpPr>
            <p:spPr>
              <a:xfrm>
                <a:off x="6642736" y="5413583"/>
                <a:ext cx="12548" cy="60501"/>
              </a:xfrm>
              <a:custGeom>
                <a:avLst/>
                <a:gdLst>
                  <a:gd name="connsiteX0" fmla="*/ 12548 w 12548"/>
                  <a:gd name="connsiteY0" fmla="*/ 57621 h 60501"/>
                  <a:gd name="connsiteX1" fmla="*/ 0 w 12548"/>
                  <a:gd name="connsiteY1" fmla="*/ 60502 h 60501"/>
                  <a:gd name="connsiteX2" fmla="*/ 0 w 12548"/>
                  <a:gd name="connsiteY2" fmla="*/ 2881 h 60501"/>
                  <a:gd name="connsiteX3" fmla="*/ 12548 w 12548"/>
                  <a:gd name="connsiteY3" fmla="*/ 0 h 60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48" h="60501">
                    <a:moveTo>
                      <a:pt x="12548" y="57621"/>
                    </a:moveTo>
                    <a:lnTo>
                      <a:pt x="0" y="60502"/>
                    </a:lnTo>
                    <a:lnTo>
                      <a:pt x="0" y="2881"/>
                    </a:lnTo>
                    <a:lnTo>
                      <a:pt x="1254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CD8C20A6-4795-F749-93E5-CEDA82EEE08E}"/>
                  </a:ext>
                </a:extLst>
              </p:cNvPr>
              <p:cNvSpPr/>
              <p:nvPr/>
            </p:nvSpPr>
            <p:spPr>
              <a:xfrm>
                <a:off x="6675632" y="5393472"/>
                <a:ext cx="14865" cy="66207"/>
              </a:xfrm>
              <a:custGeom>
                <a:avLst/>
                <a:gdLst>
                  <a:gd name="connsiteX0" fmla="*/ 14865 w 14865"/>
                  <a:gd name="connsiteY0" fmla="*/ 57621 h 66207"/>
                  <a:gd name="connsiteX1" fmla="*/ 0 w 14865"/>
                  <a:gd name="connsiteY1" fmla="*/ 66207 h 66207"/>
                  <a:gd name="connsiteX2" fmla="*/ 0 w 14865"/>
                  <a:gd name="connsiteY2" fmla="*/ 8587 h 66207"/>
                  <a:gd name="connsiteX3" fmla="*/ 14865 w 14865"/>
                  <a:gd name="connsiteY3" fmla="*/ 0 h 66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865" h="66207">
                    <a:moveTo>
                      <a:pt x="14865" y="57621"/>
                    </a:moveTo>
                    <a:lnTo>
                      <a:pt x="0" y="66207"/>
                    </a:lnTo>
                    <a:lnTo>
                      <a:pt x="0" y="8587"/>
                    </a:lnTo>
                    <a:lnTo>
                      <a:pt x="1486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75CEA5DD-E637-5748-A749-6392226C0B0C}"/>
                  </a:ext>
                </a:extLst>
              </p:cNvPr>
              <p:cNvSpPr/>
              <p:nvPr/>
            </p:nvSpPr>
            <p:spPr>
              <a:xfrm>
                <a:off x="6448979" y="5371497"/>
                <a:ext cx="12604" cy="53496"/>
              </a:xfrm>
              <a:custGeom>
                <a:avLst/>
                <a:gdLst>
                  <a:gd name="connsiteX0" fmla="*/ 0 w 12604"/>
                  <a:gd name="connsiteY0" fmla="*/ 0 h 53496"/>
                  <a:gd name="connsiteX1" fmla="*/ 12604 w 12604"/>
                  <a:gd name="connsiteY1" fmla="*/ 0 h 53496"/>
                  <a:gd name="connsiteX2" fmla="*/ 12604 w 12604"/>
                  <a:gd name="connsiteY2" fmla="*/ 53497 h 53496"/>
                  <a:gd name="connsiteX3" fmla="*/ 0 w 12604"/>
                  <a:gd name="connsiteY3" fmla="*/ 53497 h 5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604" h="53496">
                    <a:moveTo>
                      <a:pt x="0" y="0"/>
                    </a:moveTo>
                    <a:lnTo>
                      <a:pt x="12604" y="0"/>
                    </a:lnTo>
                    <a:lnTo>
                      <a:pt x="12604" y="53497"/>
                    </a:lnTo>
                    <a:lnTo>
                      <a:pt x="0" y="5349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F3203BCB-85AF-074E-BCE5-3CB86746358E}"/>
                  </a:ext>
                </a:extLst>
              </p:cNvPr>
              <p:cNvSpPr/>
              <p:nvPr/>
            </p:nvSpPr>
            <p:spPr>
              <a:xfrm>
                <a:off x="5975269" y="5098194"/>
                <a:ext cx="12604" cy="53496"/>
              </a:xfrm>
              <a:custGeom>
                <a:avLst/>
                <a:gdLst>
                  <a:gd name="connsiteX0" fmla="*/ 0 w 12604"/>
                  <a:gd name="connsiteY0" fmla="*/ 0 h 53496"/>
                  <a:gd name="connsiteX1" fmla="*/ 12604 w 12604"/>
                  <a:gd name="connsiteY1" fmla="*/ 0 h 53496"/>
                  <a:gd name="connsiteX2" fmla="*/ 12604 w 12604"/>
                  <a:gd name="connsiteY2" fmla="*/ 53497 h 53496"/>
                  <a:gd name="connsiteX3" fmla="*/ 0 w 12604"/>
                  <a:gd name="connsiteY3" fmla="*/ 53497 h 5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604" h="53496">
                    <a:moveTo>
                      <a:pt x="0" y="0"/>
                    </a:moveTo>
                    <a:lnTo>
                      <a:pt x="12604" y="0"/>
                    </a:lnTo>
                    <a:lnTo>
                      <a:pt x="12604" y="53497"/>
                    </a:lnTo>
                    <a:lnTo>
                      <a:pt x="0" y="5349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8140D9B5-FAF4-4A41-B68C-DBD0E93A5C46}"/>
                  </a:ext>
                </a:extLst>
              </p:cNvPr>
              <p:cNvSpPr/>
              <p:nvPr/>
            </p:nvSpPr>
            <p:spPr>
              <a:xfrm>
                <a:off x="5900094" y="5053396"/>
                <a:ext cx="61100" cy="89594"/>
              </a:xfrm>
              <a:custGeom>
                <a:avLst/>
                <a:gdLst>
                  <a:gd name="connsiteX0" fmla="*/ 61100 w 61100"/>
                  <a:gd name="connsiteY0" fmla="*/ 89595 h 89594"/>
                  <a:gd name="connsiteX1" fmla="*/ 0 w 61100"/>
                  <a:gd name="connsiteY1" fmla="*/ 53441 h 89594"/>
                  <a:gd name="connsiteX2" fmla="*/ 0 w 61100"/>
                  <a:gd name="connsiteY2" fmla="*/ 0 h 89594"/>
                  <a:gd name="connsiteX3" fmla="*/ 61100 w 61100"/>
                  <a:gd name="connsiteY3" fmla="*/ 36098 h 89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00" h="89594">
                    <a:moveTo>
                      <a:pt x="61100" y="89595"/>
                    </a:moveTo>
                    <a:lnTo>
                      <a:pt x="0" y="53441"/>
                    </a:lnTo>
                    <a:lnTo>
                      <a:pt x="0" y="0"/>
                    </a:lnTo>
                    <a:lnTo>
                      <a:pt x="61100" y="36098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1DC78FA9-475C-FB43-AE52-5140C9B73E36}"/>
                </a:ext>
              </a:extLst>
            </p:cNvPr>
            <p:cNvSpPr/>
            <p:nvPr/>
          </p:nvSpPr>
          <p:spPr>
            <a:xfrm>
              <a:off x="3969316" y="4752765"/>
              <a:ext cx="13814" cy="80751"/>
            </a:xfrm>
            <a:custGeom>
              <a:avLst/>
              <a:gdLst>
                <a:gd name="connsiteX0" fmla="*/ 0 w 14582"/>
                <a:gd name="connsiteY0" fmla="*/ 0 h 85244"/>
                <a:gd name="connsiteX1" fmla="*/ 14583 w 14582"/>
                <a:gd name="connsiteY1" fmla="*/ 0 h 85244"/>
                <a:gd name="connsiteX2" fmla="*/ 14583 w 14582"/>
                <a:gd name="connsiteY2" fmla="*/ 85245 h 85244"/>
                <a:gd name="connsiteX3" fmla="*/ 0 w 14582"/>
                <a:gd name="connsiteY3" fmla="*/ 85245 h 8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82" h="85244">
                  <a:moveTo>
                    <a:pt x="0" y="0"/>
                  </a:moveTo>
                  <a:lnTo>
                    <a:pt x="14583" y="0"/>
                  </a:lnTo>
                  <a:lnTo>
                    <a:pt x="14583" y="85245"/>
                  </a:lnTo>
                  <a:lnTo>
                    <a:pt x="0" y="85245"/>
                  </a:lnTo>
                  <a:close/>
                </a:path>
              </a:pathLst>
            </a:custGeom>
            <a:solidFill>
              <a:srgbClr val="1B0F34"/>
            </a:solidFill>
            <a:ln w="56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7507ABDA-5F84-FD44-8A28-2BE0379DB3B9}"/>
                </a:ext>
              </a:extLst>
            </p:cNvPr>
            <p:cNvSpPr/>
            <p:nvPr/>
          </p:nvSpPr>
          <p:spPr>
            <a:xfrm>
              <a:off x="4006583" y="4772083"/>
              <a:ext cx="20506" cy="80751"/>
            </a:xfrm>
            <a:custGeom>
              <a:avLst/>
              <a:gdLst>
                <a:gd name="connsiteX0" fmla="*/ 0 w 21647"/>
                <a:gd name="connsiteY0" fmla="*/ 0 h 85244"/>
                <a:gd name="connsiteX1" fmla="*/ 21648 w 21647"/>
                <a:gd name="connsiteY1" fmla="*/ 0 h 85244"/>
                <a:gd name="connsiteX2" fmla="*/ 21648 w 21647"/>
                <a:gd name="connsiteY2" fmla="*/ 85245 h 85244"/>
                <a:gd name="connsiteX3" fmla="*/ 0 w 21647"/>
                <a:gd name="connsiteY3" fmla="*/ 85245 h 8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47" h="85244">
                  <a:moveTo>
                    <a:pt x="0" y="0"/>
                  </a:moveTo>
                  <a:lnTo>
                    <a:pt x="21648" y="0"/>
                  </a:lnTo>
                  <a:lnTo>
                    <a:pt x="21648" y="85245"/>
                  </a:lnTo>
                  <a:lnTo>
                    <a:pt x="0" y="85245"/>
                  </a:lnTo>
                  <a:close/>
                </a:path>
              </a:pathLst>
            </a:custGeom>
            <a:solidFill>
              <a:srgbClr val="1B0F34"/>
            </a:solidFill>
            <a:ln w="56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2366E5BA-EC58-EB46-B1AC-7EF362F984C0}"/>
                </a:ext>
              </a:extLst>
            </p:cNvPr>
            <p:cNvSpPr/>
            <p:nvPr/>
          </p:nvSpPr>
          <p:spPr>
            <a:xfrm>
              <a:off x="4120041" y="4764912"/>
              <a:ext cx="11940" cy="70477"/>
            </a:xfrm>
            <a:custGeom>
              <a:avLst/>
              <a:gdLst>
                <a:gd name="connsiteX0" fmla="*/ 12604 w 12604"/>
                <a:gd name="connsiteY0" fmla="*/ 66546 h 74398"/>
                <a:gd name="connsiteX1" fmla="*/ 0 w 12604"/>
                <a:gd name="connsiteY1" fmla="*/ 74398 h 74398"/>
                <a:gd name="connsiteX2" fmla="*/ 0 w 12604"/>
                <a:gd name="connsiteY2" fmla="*/ 7852 h 74398"/>
                <a:gd name="connsiteX3" fmla="*/ 12604 w 12604"/>
                <a:gd name="connsiteY3" fmla="*/ 0 h 7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04" h="74398">
                  <a:moveTo>
                    <a:pt x="12604" y="66546"/>
                  </a:moveTo>
                  <a:lnTo>
                    <a:pt x="0" y="74398"/>
                  </a:lnTo>
                  <a:lnTo>
                    <a:pt x="0" y="7852"/>
                  </a:lnTo>
                  <a:lnTo>
                    <a:pt x="12604" y="0"/>
                  </a:lnTo>
                  <a:close/>
                </a:path>
              </a:pathLst>
            </a:custGeom>
            <a:solidFill>
              <a:schemeClr val="accent1"/>
            </a:solidFill>
            <a:ln w="56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CDC66F44-8A72-B04E-B9AB-7CAB58CDCF0C}"/>
                </a:ext>
              </a:extLst>
            </p:cNvPr>
            <p:cNvSpPr/>
            <p:nvPr/>
          </p:nvSpPr>
          <p:spPr>
            <a:xfrm>
              <a:off x="4199017" y="4720388"/>
              <a:ext cx="11940" cy="70477"/>
            </a:xfrm>
            <a:custGeom>
              <a:avLst/>
              <a:gdLst>
                <a:gd name="connsiteX0" fmla="*/ 12604 w 12604"/>
                <a:gd name="connsiteY0" fmla="*/ 66546 h 74398"/>
                <a:gd name="connsiteX1" fmla="*/ 0 w 12604"/>
                <a:gd name="connsiteY1" fmla="*/ 74398 h 74398"/>
                <a:gd name="connsiteX2" fmla="*/ 0 w 12604"/>
                <a:gd name="connsiteY2" fmla="*/ 7909 h 74398"/>
                <a:gd name="connsiteX3" fmla="*/ 12604 w 12604"/>
                <a:gd name="connsiteY3" fmla="*/ 0 h 7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04" h="74398">
                  <a:moveTo>
                    <a:pt x="12604" y="66546"/>
                  </a:moveTo>
                  <a:lnTo>
                    <a:pt x="0" y="74398"/>
                  </a:lnTo>
                  <a:lnTo>
                    <a:pt x="0" y="7909"/>
                  </a:lnTo>
                  <a:lnTo>
                    <a:pt x="12604" y="0"/>
                  </a:lnTo>
                  <a:close/>
                </a:path>
              </a:pathLst>
            </a:custGeom>
            <a:solidFill>
              <a:schemeClr val="accent1"/>
            </a:solidFill>
            <a:ln w="5652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 148">
              <a:extLst>
                <a:ext uri="{FF2B5EF4-FFF2-40B4-BE49-F238E27FC236}">
                  <a16:creationId xmlns:a16="http://schemas.microsoft.com/office/drawing/2014/main" id="{9875E05F-3D68-FC48-A063-CB49A90065FF}"/>
                </a:ext>
              </a:extLst>
            </p:cNvPr>
            <p:cNvSpPr/>
            <p:nvPr/>
          </p:nvSpPr>
          <p:spPr>
            <a:xfrm>
              <a:off x="4094715" y="3991744"/>
              <a:ext cx="1361926" cy="796178"/>
            </a:xfrm>
            <a:custGeom>
              <a:avLst/>
              <a:gdLst>
                <a:gd name="connsiteX0" fmla="*/ 0 w 1437693"/>
                <a:gd name="connsiteY0" fmla="*/ 840472 h 840472"/>
                <a:gd name="connsiteX1" fmla="*/ 1437693 w 1437693"/>
                <a:gd name="connsiteY1" fmla="*/ 0 h 840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37693" h="840472">
                  <a:moveTo>
                    <a:pt x="0" y="840472"/>
                  </a:moveTo>
                  <a:lnTo>
                    <a:pt x="1437693" y="0"/>
                  </a:lnTo>
                </a:path>
              </a:pathLst>
            </a:custGeom>
            <a:ln w="11304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 149">
              <a:extLst>
                <a:ext uri="{FF2B5EF4-FFF2-40B4-BE49-F238E27FC236}">
                  <a16:creationId xmlns:a16="http://schemas.microsoft.com/office/drawing/2014/main" id="{8AA179E0-F118-164A-9DDA-83BE26CCF018}"/>
                </a:ext>
              </a:extLst>
            </p:cNvPr>
            <p:cNvSpPr/>
            <p:nvPr/>
          </p:nvSpPr>
          <p:spPr>
            <a:xfrm>
              <a:off x="5556177" y="2339719"/>
              <a:ext cx="78494" cy="33553"/>
            </a:xfrm>
            <a:custGeom>
              <a:avLst/>
              <a:gdLst>
                <a:gd name="connsiteX0" fmla="*/ 0 w 82861"/>
                <a:gd name="connsiteY0" fmla="*/ 35420 h 35419"/>
                <a:gd name="connsiteX1" fmla="*/ 82862 w 82861"/>
                <a:gd name="connsiteY1" fmla="*/ 0 h 35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861" h="35419">
                  <a:moveTo>
                    <a:pt x="0" y="35420"/>
                  </a:moveTo>
                  <a:lnTo>
                    <a:pt x="82862" y="0"/>
                  </a:lnTo>
                </a:path>
              </a:pathLst>
            </a:custGeom>
            <a:ln w="11304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 150">
              <a:extLst>
                <a:ext uri="{FF2B5EF4-FFF2-40B4-BE49-F238E27FC236}">
                  <a16:creationId xmlns:a16="http://schemas.microsoft.com/office/drawing/2014/main" id="{C37D6FD3-4206-A54B-99B8-CEE16C3B2F8A}"/>
                </a:ext>
              </a:extLst>
            </p:cNvPr>
            <p:cNvSpPr/>
            <p:nvPr/>
          </p:nvSpPr>
          <p:spPr>
            <a:xfrm>
              <a:off x="5556177" y="2399439"/>
              <a:ext cx="78494" cy="33553"/>
            </a:xfrm>
            <a:custGeom>
              <a:avLst/>
              <a:gdLst>
                <a:gd name="connsiteX0" fmla="*/ 0 w 82861"/>
                <a:gd name="connsiteY0" fmla="*/ 35420 h 35419"/>
                <a:gd name="connsiteX1" fmla="*/ 82862 w 82861"/>
                <a:gd name="connsiteY1" fmla="*/ 0 h 35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861" h="35419">
                  <a:moveTo>
                    <a:pt x="0" y="35420"/>
                  </a:moveTo>
                  <a:lnTo>
                    <a:pt x="82862" y="0"/>
                  </a:lnTo>
                </a:path>
              </a:pathLst>
            </a:custGeom>
            <a:ln w="11304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 151">
              <a:extLst>
                <a:ext uri="{FF2B5EF4-FFF2-40B4-BE49-F238E27FC236}">
                  <a16:creationId xmlns:a16="http://schemas.microsoft.com/office/drawing/2014/main" id="{2F848648-A0D9-BE4B-A95A-7AC2DCA06D10}"/>
                </a:ext>
              </a:extLst>
            </p:cNvPr>
            <p:cNvSpPr/>
            <p:nvPr/>
          </p:nvSpPr>
          <p:spPr>
            <a:xfrm>
              <a:off x="1979757" y="3586056"/>
              <a:ext cx="70569" cy="120781"/>
            </a:xfrm>
            <a:custGeom>
              <a:avLst/>
              <a:gdLst>
                <a:gd name="connsiteX0" fmla="*/ 0 w 74495"/>
                <a:gd name="connsiteY0" fmla="*/ 0 h 127500"/>
                <a:gd name="connsiteX1" fmla="*/ 0 w 74495"/>
                <a:gd name="connsiteY1" fmla="*/ 77505 h 127500"/>
                <a:gd name="connsiteX2" fmla="*/ 74496 w 74495"/>
                <a:gd name="connsiteY2" fmla="*/ 127500 h 127500"/>
                <a:gd name="connsiteX3" fmla="*/ 74496 w 74495"/>
                <a:gd name="connsiteY3" fmla="*/ 43667 h 12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495" h="127500">
                  <a:moveTo>
                    <a:pt x="0" y="0"/>
                  </a:moveTo>
                  <a:lnTo>
                    <a:pt x="0" y="77505"/>
                  </a:lnTo>
                  <a:lnTo>
                    <a:pt x="74496" y="127500"/>
                  </a:lnTo>
                  <a:lnTo>
                    <a:pt x="74496" y="43667"/>
                  </a:lnTo>
                  <a:close/>
                </a:path>
              </a:pathLst>
            </a:custGeom>
            <a:solidFill>
              <a:srgbClr val="1B0F34"/>
            </a:solidFill>
            <a:ln w="56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53" name="Graphic 9">
              <a:extLst>
                <a:ext uri="{FF2B5EF4-FFF2-40B4-BE49-F238E27FC236}">
                  <a16:creationId xmlns:a16="http://schemas.microsoft.com/office/drawing/2014/main" id="{492A11F4-72FC-5F42-BE7F-97F9FA55E022}"/>
                </a:ext>
              </a:extLst>
            </p:cNvPr>
            <p:cNvGrpSpPr/>
            <p:nvPr/>
          </p:nvGrpSpPr>
          <p:grpSpPr>
            <a:xfrm>
              <a:off x="2148536" y="1032964"/>
              <a:ext cx="1130178" cy="1633139"/>
              <a:chOff x="6539540" y="1198963"/>
              <a:chExt cx="1193053" cy="1723994"/>
            </a:xfrm>
          </p:grpSpPr>
          <p:grpSp>
            <p:nvGrpSpPr>
              <p:cNvPr id="154" name="Graphic 9">
                <a:extLst>
                  <a:ext uri="{FF2B5EF4-FFF2-40B4-BE49-F238E27FC236}">
                    <a16:creationId xmlns:a16="http://schemas.microsoft.com/office/drawing/2014/main" id="{492A11F4-72FC-5F42-BE7F-97F9FA55E022}"/>
                  </a:ext>
                </a:extLst>
              </p:cNvPr>
              <p:cNvGrpSpPr/>
              <p:nvPr/>
            </p:nvGrpSpPr>
            <p:grpSpPr>
              <a:xfrm>
                <a:off x="6539540" y="1198963"/>
                <a:ext cx="1193053" cy="1723994"/>
                <a:chOff x="6539540" y="1198963"/>
                <a:chExt cx="1193053" cy="1723994"/>
              </a:xfrm>
            </p:grpSpPr>
            <p:grpSp>
              <p:nvGrpSpPr>
                <p:cNvPr id="155" name="Graphic 9">
                  <a:extLst>
                    <a:ext uri="{FF2B5EF4-FFF2-40B4-BE49-F238E27FC236}">
                      <a16:creationId xmlns:a16="http://schemas.microsoft.com/office/drawing/2014/main" id="{492A11F4-72FC-5F42-BE7F-97F9FA55E022}"/>
                    </a:ext>
                  </a:extLst>
                </p:cNvPr>
                <p:cNvGrpSpPr/>
                <p:nvPr/>
              </p:nvGrpSpPr>
              <p:grpSpPr>
                <a:xfrm>
                  <a:off x="7146800" y="2157614"/>
                  <a:ext cx="150856" cy="94057"/>
                  <a:chOff x="7146800" y="2157614"/>
                  <a:chExt cx="150856" cy="94057"/>
                </a:xfrm>
              </p:grpSpPr>
              <p:sp>
                <p:nvSpPr>
                  <p:cNvPr id="156" name="Freeform 155">
                    <a:extLst>
                      <a:ext uri="{FF2B5EF4-FFF2-40B4-BE49-F238E27FC236}">
                        <a16:creationId xmlns:a16="http://schemas.microsoft.com/office/drawing/2014/main" id="{B1BF52A0-761F-474F-8CF1-5E9ACCBD667A}"/>
                      </a:ext>
                    </a:extLst>
                  </p:cNvPr>
                  <p:cNvSpPr/>
                  <p:nvPr/>
                </p:nvSpPr>
                <p:spPr>
                  <a:xfrm>
                    <a:off x="7149061" y="2157614"/>
                    <a:ext cx="148595" cy="89990"/>
                  </a:xfrm>
                  <a:custGeom>
                    <a:avLst/>
                    <a:gdLst>
                      <a:gd name="connsiteX0" fmla="*/ 8987 w 148595"/>
                      <a:gd name="connsiteY0" fmla="*/ 81065 h 89990"/>
                      <a:gd name="connsiteX1" fmla="*/ 148596 w 148595"/>
                      <a:gd name="connsiteY1" fmla="*/ 0 h 89990"/>
                      <a:gd name="connsiteX2" fmla="*/ 139609 w 148595"/>
                      <a:gd name="connsiteY2" fmla="*/ 8925 h 89990"/>
                      <a:gd name="connsiteX3" fmla="*/ 0 w 148595"/>
                      <a:gd name="connsiteY3" fmla="*/ 89990 h 89990"/>
                      <a:gd name="connsiteX4" fmla="*/ 8987 w 148595"/>
                      <a:gd name="connsiteY4" fmla="*/ 81065 h 89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595" h="89990">
                        <a:moveTo>
                          <a:pt x="8987" y="81065"/>
                        </a:moveTo>
                        <a:lnTo>
                          <a:pt x="148596" y="0"/>
                        </a:lnTo>
                        <a:cubicBezTo>
                          <a:pt x="144865" y="2147"/>
                          <a:pt x="141927" y="5197"/>
                          <a:pt x="139609" y="8925"/>
                        </a:cubicBezTo>
                        <a:lnTo>
                          <a:pt x="0" y="89990"/>
                        </a:lnTo>
                        <a:cubicBezTo>
                          <a:pt x="2317" y="86262"/>
                          <a:pt x="5256" y="83211"/>
                          <a:pt x="8987" y="81065"/>
                        </a:cubicBezTo>
                      </a:path>
                    </a:pathLst>
                  </a:custGeom>
                  <a:solidFill>
                    <a:srgbClr val="37355F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" name="Freeform 156">
                    <a:extLst>
                      <a:ext uri="{FF2B5EF4-FFF2-40B4-BE49-F238E27FC236}">
                        <a16:creationId xmlns:a16="http://schemas.microsoft.com/office/drawing/2014/main" id="{54E34F6A-2012-6444-A757-173E624E48AC}"/>
                      </a:ext>
                    </a:extLst>
                  </p:cNvPr>
                  <p:cNvSpPr/>
                  <p:nvPr/>
                </p:nvSpPr>
                <p:spPr>
                  <a:xfrm>
                    <a:off x="7146969" y="2166484"/>
                    <a:ext cx="141700" cy="84849"/>
                  </a:xfrm>
                  <a:custGeom>
                    <a:avLst/>
                    <a:gdLst>
                      <a:gd name="connsiteX0" fmla="*/ 2092 w 141700"/>
                      <a:gd name="connsiteY0" fmla="*/ 81064 h 84849"/>
                      <a:gd name="connsiteX1" fmla="*/ 141701 w 141700"/>
                      <a:gd name="connsiteY1" fmla="*/ 0 h 84849"/>
                      <a:gd name="connsiteX2" fmla="*/ 139610 w 141700"/>
                      <a:gd name="connsiteY2" fmla="*/ 3785 h 84849"/>
                      <a:gd name="connsiteX3" fmla="*/ 0 w 141700"/>
                      <a:gd name="connsiteY3" fmla="*/ 84849 h 84849"/>
                      <a:gd name="connsiteX4" fmla="*/ 2092 w 141700"/>
                      <a:gd name="connsiteY4" fmla="*/ 81064 h 84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700" h="84849">
                        <a:moveTo>
                          <a:pt x="2092" y="81064"/>
                        </a:moveTo>
                        <a:lnTo>
                          <a:pt x="141701" y="0"/>
                        </a:lnTo>
                        <a:cubicBezTo>
                          <a:pt x="140910" y="1186"/>
                          <a:pt x="140231" y="2486"/>
                          <a:pt x="139610" y="3785"/>
                        </a:cubicBezTo>
                        <a:lnTo>
                          <a:pt x="0" y="84849"/>
                        </a:lnTo>
                        <a:cubicBezTo>
                          <a:pt x="622" y="83550"/>
                          <a:pt x="1301" y="82307"/>
                          <a:pt x="2092" y="81064"/>
                        </a:cubicBezTo>
                      </a:path>
                    </a:pathLst>
                  </a:custGeom>
                  <a:solidFill>
                    <a:srgbClr val="393762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" name="Freeform 157">
                    <a:extLst>
                      <a:ext uri="{FF2B5EF4-FFF2-40B4-BE49-F238E27FC236}">
                        <a16:creationId xmlns:a16="http://schemas.microsoft.com/office/drawing/2014/main" id="{EDE09C28-81A8-E44B-9B1F-613D8E58DDA4}"/>
                      </a:ext>
                    </a:extLst>
                  </p:cNvPr>
                  <p:cNvSpPr/>
                  <p:nvPr/>
                </p:nvSpPr>
                <p:spPr>
                  <a:xfrm>
                    <a:off x="7146856" y="2170325"/>
                    <a:ext cx="139722" cy="81346"/>
                  </a:xfrm>
                  <a:custGeom>
                    <a:avLst/>
                    <a:gdLst>
                      <a:gd name="connsiteX0" fmla="*/ 112 w 139722"/>
                      <a:gd name="connsiteY0" fmla="*/ 81065 h 81346"/>
                      <a:gd name="connsiteX1" fmla="*/ 139722 w 139722"/>
                      <a:gd name="connsiteY1" fmla="*/ 0 h 81346"/>
                      <a:gd name="connsiteX2" fmla="*/ 139609 w 139722"/>
                      <a:gd name="connsiteY2" fmla="*/ 282 h 81346"/>
                      <a:gd name="connsiteX3" fmla="*/ 0 w 139722"/>
                      <a:gd name="connsiteY3" fmla="*/ 81347 h 81346"/>
                      <a:gd name="connsiteX4" fmla="*/ 112 w 139722"/>
                      <a:gd name="connsiteY4" fmla="*/ 81065 h 81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722" h="81346">
                        <a:moveTo>
                          <a:pt x="112" y="81065"/>
                        </a:moveTo>
                        <a:lnTo>
                          <a:pt x="139722" y="0"/>
                        </a:lnTo>
                        <a:cubicBezTo>
                          <a:pt x="139666" y="113"/>
                          <a:pt x="139666" y="169"/>
                          <a:pt x="139609" y="282"/>
                        </a:cubicBezTo>
                        <a:lnTo>
                          <a:pt x="0" y="81347"/>
                        </a:lnTo>
                        <a:cubicBezTo>
                          <a:pt x="0" y="81234"/>
                          <a:pt x="57" y="81121"/>
                          <a:pt x="112" y="81065"/>
                        </a:cubicBezTo>
                      </a:path>
                    </a:pathLst>
                  </a:custGeom>
                  <a:solidFill>
                    <a:srgbClr val="3B3965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" name="Freeform 158">
                    <a:extLst>
                      <a:ext uri="{FF2B5EF4-FFF2-40B4-BE49-F238E27FC236}">
                        <a16:creationId xmlns:a16="http://schemas.microsoft.com/office/drawing/2014/main" id="{4301F653-AE55-DB44-903E-46C35D603F71}"/>
                      </a:ext>
                    </a:extLst>
                  </p:cNvPr>
                  <p:cNvSpPr/>
                  <p:nvPr/>
                </p:nvSpPr>
                <p:spPr>
                  <a:xfrm>
                    <a:off x="7146800" y="2157614"/>
                    <a:ext cx="150856" cy="94057"/>
                  </a:xfrm>
                  <a:custGeom>
                    <a:avLst/>
                    <a:gdLst>
                      <a:gd name="connsiteX0" fmla="*/ 11248 w 150856"/>
                      <a:gd name="connsiteY0" fmla="*/ 81065 h 94057"/>
                      <a:gd name="connsiteX1" fmla="*/ 150857 w 150856"/>
                      <a:gd name="connsiteY1" fmla="*/ 0 h 94057"/>
                      <a:gd name="connsiteX2" fmla="*/ 139609 w 150856"/>
                      <a:gd name="connsiteY2" fmla="*/ 12993 h 94057"/>
                      <a:gd name="connsiteX3" fmla="*/ 0 w 150856"/>
                      <a:gd name="connsiteY3" fmla="*/ 94057 h 94057"/>
                      <a:gd name="connsiteX4" fmla="*/ 11248 w 150856"/>
                      <a:gd name="connsiteY4" fmla="*/ 81065 h 94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856" h="94057">
                        <a:moveTo>
                          <a:pt x="11248" y="81065"/>
                        </a:moveTo>
                        <a:lnTo>
                          <a:pt x="150857" y="0"/>
                        </a:lnTo>
                        <a:cubicBezTo>
                          <a:pt x="145826" y="2881"/>
                          <a:pt x="142209" y="7457"/>
                          <a:pt x="139609" y="12993"/>
                        </a:cubicBezTo>
                        <a:lnTo>
                          <a:pt x="0" y="94057"/>
                        </a:lnTo>
                        <a:cubicBezTo>
                          <a:pt x="2600" y="88521"/>
                          <a:pt x="6217" y="83945"/>
                          <a:pt x="11248" y="81065"/>
                        </a:cubicBezTo>
                        <a:close/>
                      </a:path>
                    </a:pathLst>
                  </a:custGeom>
                  <a:noFill/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0" name="Graphic 9">
                  <a:extLst>
                    <a:ext uri="{FF2B5EF4-FFF2-40B4-BE49-F238E27FC236}">
                      <a16:creationId xmlns:a16="http://schemas.microsoft.com/office/drawing/2014/main" id="{492A11F4-72FC-5F42-BE7F-97F9FA55E022}"/>
                    </a:ext>
                  </a:extLst>
                </p:cNvPr>
                <p:cNvGrpSpPr/>
                <p:nvPr/>
              </p:nvGrpSpPr>
              <p:grpSpPr>
                <a:xfrm>
                  <a:off x="7158048" y="2157332"/>
                  <a:ext cx="140061" cy="81346"/>
                  <a:chOff x="7158048" y="2157332"/>
                  <a:chExt cx="140061" cy="81346"/>
                </a:xfrm>
              </p:grpSpPr>
              <p:sp>
                <p:nvSpPr>
                  <p:cNvPr id="161" name="Freeform 160">
                    <a:extLst>
                      <a:ext uri="{FF2B5EF4-FFF2-40B4-BE49-F238E27FC236}">
                        <a16:creationId xmlns:a16="http://schemas.microsoft.com/office/drawing/2014/main" id="{EBC47C16-CE32-A046-B6F5-B65EF8568E21}"/>
                      </a:ext>
                    </a:extLst>
                  </p:cNvPr>
                  <p:cNvSpPr/>
                  <p:nvPr/>
                </p:nvSpPr>
                <p:spPr>
                  <a:xfrm>
                    <a:off x="7158048" y="2157332"/>
                    <a:ext cx="140061" cy="81346"/>
                  </a:xfrm>
                  <a:custGeom>
                    <a:avLst/>
                    <a:gdLst>
                      <a:gd name="connsiteX0" fmla="*/ 0 w 140061"/>
                      <a:gd name="connsiteY0" fmla="*/ 81347 h 81346"/>
                      <a:gd name="connsiteX1" fmla="*/ 139609 w 140061"/>
                      <a:gd name="connsiteY1" fmla="*/ 282 h 81346"/>
                      <a:gd name="connsiteX2" fmla="*/ 140062 w 140061"/>
                      <a:gd name="connsiteY2" fmla="*/ 0 h 81346"/>
                      <a:gd name="connsiteX3" fmla="*/ 452 w 140061"/>
                      <a:gd name="connsiteY3" fmla="*/ 81064 h 81346"/>
                      <a:gd name="connsiteX4" fmla="*/ 0 w 140061"/>
                      <a:gd name="connsiteY4" fmla="*/ 81347 h 81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061" h="81346">
                        <a:moveTo>
                          <a:pt x="0" y="81347"/>
                        </a:moveTo>
                        <a:lnTo>
                          <a:pt x="139609" y="282"/>
                        </a:lnTo>
                        <a:cubicBezTo>
                          <a:pt x="139779" y="169"/>
                          <a:pt x="139892" y="113"/>
                          <a:pt x="140062" y="0"/>
                        </a:cubicBezTo>
                        <a:lnTo>
                          <a:pt x="452" y="81064"/>
                        </a:lnTo>
                        <a:cubicBezTo>
                          <a:pt x="282" y="81177"/>
                          <a:pt x="170" y="81234"/>
                          <a:pt x="0" y="81347"/>
                        </a:cubicBezTo>
                      </a:path>
                    </a:pathLst>
                  </a:custGeom>
                  <a:solidFill>
                    <a:srgbClr val="7A2F3E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" name="Freeform 161">
                    <a:extLst>
                      <a:ext uri="{FF2B5EF4-FFF2-40B4-BE49-F238E27FC236}">
                        <a16:creationId xmlns:a16="http://schemas.microsoft.com/office/drawing/2014/main" id="{5C4CCE19-6FD7-A646-A4CE-FA1AF6D9418A}"/>
                      </a:ext>
                    </a:extLst>
                  </p:cNvPr>
                  <p:cNvSpPr/>
                  <p:nvPr/>
                </p:nvSpPr>
                <p:spPr>
                  <a:xfrm>
                    <a:off x="7158048" y="2157332"/>
                    <a:ext cx="140061" cy="81346"/>
                  </a:xfrm>
                  <a:custGeom>
                    <a:avLst/>
                    <a:gdLst>
                      <a:gd name="connsiteX0" fmla="*/ 0 w 140061"/>
                      <a:gd name="connsiteY0" fmla="*/ 81347 h 81346"/>
                      <a:gd name="connsiteX1" fmla="*/ 139609 w 140061"/>
                      <a:gd name="connsiteY1" fmla="*/ 282 h 81346"/>
                      <a:gd name="connsiteX2" fmla="*/ 140062 w 140061"/>
                      <a:gd name="connsiteY2" fmla="*/ 0 h 81346"/>
                      <a:gd name="connsiteX3" fmla="*/ 452 w 140061"/>
                      <a:gd name="connsiteY3" fmla="*/ 81064 h 81346"/>
                      <a:gd name="connsiteX4" fmla="*/ 0 w 140061"/>
                      <a:gd name="connsiteY4" fmla="*/ 81347 h 81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061" h="81346">
                        <a:moveTo>
                          <a:pt x="0" y="81347"/>
                        </a:moveTo>
                        <a:lnTo>
                          <a:pt x="139609" y="282"/>
                        </a:lnTo>
                        <a:cubicBezTo>
                          <a:pt x="139779" y="169"/>
                          <a:pt x="139892" y="113"/>
                          <a:pt x="140062" y="0"/>
                        </a:cubicBezTo>
                        <a:lnTo>
                          <a:pt x="452" y="81064"/>
                        </a:lnTo>
                        <a:cubicBezTo>
                          <a:pt x="282" y="81177"/>
                          <a:pt x="170" y="81234"/>
                          <a:pt x="0" y="81347"/>
                        </a:cubicBezTo>
                        <a:close/>
                      </a:path>
                    </a:pathLst>
                  </a:custGeom>
                  <a:noFill/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3" name="Graphic 9">
                  <a:extLst>
                    <a:ext uri="{FF2B5EF4-FFF2-40B4-BE49-F238E27FC236}">
                      <a16:creationId xmlns:a16="http://schemas.microsoft.com/office/drawing/2014/main" id="{492A11F4-72FC-5F42-BE7F-97F9FA55E022}"/>
                    </a:ext>
                  </a:extLst>
                </p:cNvPr>
                <p:cNvGrpSpPr/>
                <p:nvPr/>
              </p:nvGrpSpPr>
              <p:grpSpPr>
                <a:xfrm>
                  <a:off x="7058908" y="2005484"/>
                  <a:ext cx="169170" cy="94000"/>
                  <a:chOff x="7058908" y="2005484"/>
                  <a:chExt cx="169170" cy="94000"/>
                </a:xfrm>
              </p:grpSpPr>
              <p:sp>
                <p:nvSpPr>
                  <p:cNvPr id="164" name="Freeform 163">
                    <a:extLst>
                      <a:ext uri="{FF2B5EF4-FFF2-40B4-BE49-F238E27FC236}">
                        <a16:creationId xmlns:a16="http://schemas.microsoft.com/office/drawing/2014/main" id="{33781453-3A17-E54D-82F3-56C40BF2A1F9}"/>
                      </a:ext>
                    </a:extLst>
                  </p:cNvPr>
                  <p:cNvSpPr/>
                  <p:nvPr/>
                </p:nvSpPr>
                <p:spPr>
                  <a:xfrm>
                    <a:off x="7058908" y="2017234"/>
                    <a:ext cx="143114" cy="82250"/>
                  </a:xfrm>
                  <a:custGeom>
                    <a:avLst/>
                    <a:gdLst>
                      <a:gd name="connsiteX0" fmla="*/ 0 w 143114"/>
                      <a:gd name="connsiteY0" fmla="*/ 82251 h 82250"/>
                      <a:gd name="connsiteX1" fmla="*/ 139610 w 143114"/>
                      <a:gd name="connsiteY1" fmla="*/ 1186 h 82250"/>
                      <a:gd name="connsiteX2" fmla="*/ 143114 w 143114"/>
                      <a:gd name="connsiteY2" fmla="*/ 0 h 82250"/>
                      <a:gd name="connsiteX3" fmla="*/ 3504 w 143114"/>
                      <a:gd name="connsiteY3" fmla="*/ 81065 h 82250"/>
                      <a:gd name="connsiteX4" fmla="*/ 0 w 143114"/>
                      <a:gd name="connsiteY4" fmla="*/ 82251 h 82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114" h="82250">
                        <a:moveTo>
                          <a:pt x="0" y="82251"/>
                        </a:moveTo>
                        <a:lnTo>
                          <a:pt x="139610" y="1186"/>
                        </a:lnTo>
                        <a:cubicBezTo>
                          <a:pt x="140796" y="791"/>
                          <a:pt x="141983" y="395"/>
                          <a:pt x="143114" y="0"/>
                        </a:cubicBezTo>
                        <a:lnTo>
                          <a:pt x="3504" y="81065"/>
                        </a:lnTo>
                        <a:cubicBezTo>
                          <a:pt x="2374" y="81460"/>
                          <a:pt x="1187" y="81855"/>
                          <a:pt x="0" y="82251"/>
                        </a:cubicBezTo>
                      </a:path>
                    </a:pathLst>
                  </a:custGeom>
                  <a:solidFill>
                    <a:srgbClr val="393762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" name="Freeform 164">
                    <a:extLst>
                      <a:ext uri="{FF2B5EF4-FFF2-40B4-BE49-F238E27FC236}">
                        <a16:creationId xmlns:a16="http://schemas.microsoft.com/office/drawing/2014/main" id="{0533CFED-4649-3D41-A0C4-030807E3BA5D}"/>
                      </a:ext>
                    </a:extLst>
                  </p:cNvPr>
                  <p:cNvSpPr/>
                  <p:nvPr/>
                </p:nvSpPr>
                <p:spPr>
                  <a:xfrm>
                    <a:off x="7062469" y="2005484"/>
                    <a:ext cx="165609" cy="92814"/>
                  </a:xfrm>
                  <a:custGeom>
                    <a:avLst/>
                    <a:gdLst>
                      <a:gd name="connsiteX0" fmla="*/ 0 w 165609"/>
                      <a:gd name="connsiteY0" fmla="*/ 92815 h 92814"/>
                      <a:gd name="connsiteX1" fmla="*/ 139609 w 165609"/>
                      <a:gd name="connsiteY1" fmla="*/ 11750 h 92814"/>
                      <a:gd name="connsiteX2" fmla="*/ 165610 w 165609"/>
                      <a:gd name="connsiteY2" fmla="*/ 0 h 92814"/>
                      <a:gd name="connsiteX3" fmla="*/ 26000 w 165609"/>
                      <a:gd name="connsiteY3" fmla="*/ 81064 h 92814"/>
                      <a:gd name="connsiteX4" fmla="*/ 0 w 165609"/>
                      <a:gd name="connsiteY4" fmla="*/ 92815 h 928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5609" h="92814">
                        <a:moveTo>
                          <a:pt x="0" y="92815"/>
                        </a:moveTo>
                        <a:lnTo>
                          <a:pt x="139609" y="11750"/>
                        </a:lnTo>
                        <a:cubicBezTo>
                          <a:pt x="148597" y="8643"/>
                          <a:pt x="157300" y="4745"/>
                          <a:pt x="165610" y="0"/>
                        </a:cubicBezTo>
                        <a:lnTo>
                          <a:pt x="26000" y="81064"/>
                        </a:lnTo>
                        <a:cubicBezTo>
                          <a:pt x="17635" y="85810"/>
                          <a:pt x="8930" y="89708"/>
                          <a:pt x="0" y="92815"/>
                        </a:cubicBezTo>
                      </a:path>
                    </a:pathLst>
                  </a:custGeom>
                  <a:solidFill>
                    <a:srgbClr val="37355F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" name="Freeform 165">
                    <a:extLst>
                      <a:ext uri="{FF2B5EF4-FFF2-40B4-BE49-F238E27FC236}">
                        <a16:creationId xmlns:a16="http://schemas.microsoft.com/office/drawing/2014/main" id="{A5F7D7DC-8932-6F4D-894B-EFD0723FAB95}"/>
                      </a:ext>
                    </a:extLst>
                  </p:cNvPr>
                  <p:cNvSpPr/>
                  <p:nvPr/>
                </p:nvSpPr>
                <p:spPr>
                  <a:xfrm>
                    <a:off x="7058908" y="2005484"/>
                    <a:ext cx="169114" cy="94000"/>
                  </a:xfrm>
                  <a:custGeom>
                    <a:avLst/>
                    <a:gdLst>
                      <a:gd name="connsiteX0" fmla="*/ 0 w 169114"/>
                      <a:gd name="connsiteY0" fmla="*/ 94001 h 94000"/>
                      <a:gd name="connsiteX1" fmla="*/ 139610 w 169114"/>
                      <a:gd name="connsiteY1" fmla="*/ 12936 h 94000"/>
                      <a:gd name="connsiteX2" fmla="*/ 169114 w 169114"/>
                      <a:gd name="connsiteY2" fmla="*/ 0 h 94000"/>
                      <a:gd name="connsiteX3" fmla="*/ 29504 w 169114"/>
                      <a:gd name="connsiteY3" fmla="*/ 81064 h 94000"/>
                      <a:gd name="connsiteX4" fmla="*/ 0 w 169114"/>
                      <a:gd name="connsiteY4" fmla="*/ 94001 h 94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9114" h="94000">
                        <a:moveTo>
                          <a:pt x="0" y="94001"/>
                        </a:moveTo>
                        <a:lnTo>
                          <a:pt x="139610" y="12936"/>
                        </a:lnTo>
                        <a:cubicBezTo>
                          <a:pt x="149840" y="9603"/>
                          <a:pt x="159731" y="5367"/>
                          <a:pt x="169114" y="0"/>
                        </a:cubicBezTo>
                        <a:lnTo>
                          <a:pt x="29504" y="81064"/>
                        </a:lnTo>
                        <a:cubicBezTo>
                          <a:pt x="20122" y="86375"/>
                          <a:pt x="10231" y="90668"/>
                          <a:pt x="0" y="94001"/>
                        </a:cubicBezTo>
                        <a:close/>
                      </a:path>
                    </a:pathLst>
                  </a:custGeom>
                  <a:noFill/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7" name="Graphic 9">
                  <a:extLst>
                    <a:ext uri="{FF2B5EF4-FFF2-40B4-BE49-F238E27FC236}">
                      <a16:creationId xmlns:a16="http://schemas.microsoft.com/office/drawing/2014/main" id="{492A11F4-72FC-5F42-BE7F-97F9FA55E022}"/>
                    </a:ext>
                  </a:extLst>
                </p:cNvPr>
                <p:cNvGrpSpPr/>
                <p:nvPr/>
              </p:nvGrpSpPr>
              <p:grpSpPr>
                <a:xfrm>
                  <a:off x="7089486" y="1950575"/>
                  <a:ext cx="195283" cy="135352"/>
                  <a:chOff x="7089486" y="1950575"/>
                  <a:chExt cx="195283" cy="135352"/>
                </a:xfrm>
              </p:grpSpPr>
              <p:sp>
                <p:nvSpPr>
                  <p:cNvPr id="168" name="Freeform 167">
                    <a:extLst>
                      <a:ext uri="{FF2B5EF4-FFF2-40B4-BE49-F238E27FC236}">
                        <a16:creationId xmlns:a16="http://schemas.microsoft.com/office/drawing/2014/main" id="{60E7C367-31AC-0D4C-862B-899F295C7A5D}"/>
                      </a:ext>
                    </a:extLst>
                  </p:cNvPr>
                  <p:cNvSpPr/>
                  <p:nvPr/>
                </p:nvSpPr>
                <p:spPr>
                  <a:xfrm>
                    <a:off x="7089543" y="1950575"/>
                    <a:ext cx="195226" cy="135352"/>
                  </a:xfrm>
                  <a:custGeom>
                    <a:avLst/>
                    <a:gdLst>
                      <a:gd name="connsiteX0" fmla="*/ 55617 w 195226"/>
                      <a:gd name="connsiteY0" fmla="*/ 81065 h 135352"/>
                      <a:gd name="connsiteX1" fmla="*/ 195226 w 195226"/>
                      <a:gd name="connsiteY1" fmla="*/ 0 h 135352"/>
                      <a:gd name="connsiteX2" fmla="*/ 164592 w 195226"/>
                      <a:gd name="connsiteY2" fmla="*/ 36098 h 135352"/>
                      <a:gd name="connsiteX3" fmla="*/ 139609 w 195226"/>
                      <a:gd name="connsiteY3" fmla="*/ 54288 h 135352"/>
                      <a:gd name="connsiteX4" fmla="*/ 0 w 195226"/>
                      <a:gd name="connsiteY4" fmla="*/ 135352 h 135352"/>
                      <a:gd name="connsiteX5" fmla="*/ 24982 w 195226"/>
                      <a:gd name="connsiteY5" fmla="*/ 117162 h 135352"/>
                      <a:gd name="connsiteX6" fmla="*/ 55617 w 195226"/>
                      <a:gd name="connsiteY6" fmla="*/ 81065 h 135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5226" h="135352">
                        <a:moveTo>
                          <a:pt x="55617" y="81065"/>
                        </a:moveTo>
                        <a:lnTo>
                          <a:pt x="195226" y="0"/>
                        </a:lnTo>
                        <a:cubicBezTo>
                          <a:pt x="186523" y="13614"/>
                          <a:pt x="176292" y="25760"/>
                          <a:pt x="164592" y="36098"/>
                        </a:cubicBezTo>
                        <a:cubicBezTo>
                          <a:pt x="156962" y="42990"/>
                          <a:pt x="148596" y="49091"/>
                          <a:pt x="139609" y="54288"/>
                        </a:cubicBezTo>
                        <a:lnTo>
                          <a:pt x="0" y="135352"/>
                        </a:lnTo>
                        <a:cubicBezTo>
                          <a:pt x="8987" y="130155"/>
                          <a:pt x="17295" y="124054"/>
                          <a:pt x="24982" y="117162"/>
                        </a:cubicBezTo>
                        <a:cubicBezTo>
                          <a:pt x="36683" y="106824"/>
                          <a:pt x="46856" y="94735"/>
                          <a:pt x="55617" y="81065"/>
                        </a:cubicBezTo>
                      </a:path>
                    </a:pathLst>
                  </a:custGeom>
                  <a:solidFill>
                    <a:srgbClr val="7A2F3E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" name="Freeform 168">
                    <a:extLst>
                      <a:ext uri="{FF2B5EF4-FFF2-40B4-BE49-F238E27FC236}">
                        <a16:creationId xmlns:a16="http://schemas.microsoft.com/office/drawing/2014/main" id="{531F0807-5429-5A4D-9F87-D8283EF3F9FE}"/>
                      </a:ext>
                    </a:extLst>
                  </p:cNvPr>
                  <p:cNvSpPr/>
                  <p:nvPr/>
                </p:nvSpPr>
                <p:spPr>
                  <a:xfrm>
                    <a:off x="7089486" y="1986673"/>
                    <a:ext cx="164591" cy="99254"/>
                  </a:xfrm>
                  <a:custGeom>
                    <a:avLst/>
                    <a:gdLst>
                      <a:gd name="connsiteX0" fmla="*/ 164592 w 164591"/>
                      <a:gd name="connsiteY0" fmla="*/ 0 h 99254"/>
                      <a:gd name="connsiteX1" fmla="*/ 139609 w 164591"/>
                      <a:gd name="connsiteY1" fmla="*/ 18190 h 99254"/>
                      <a:gd name="connsiteX2" fmla="*/ 0 w 164591"/>
                      <a:gd name="connsiteY2" fmla="*/ 99255 h 99254"/>
                      <a:gd name="connsiteX3" fmla="*/ 24982 w 164591"/>
                      <a:gd name="connsiteY3" fmla="*/ 81065 h 99254"/>
                      <a:gd name="connsiteX4" fmla="*/ 24982 w 164591"/>
                      <a:gd name="connsiteY4" fmla="*/ 81065 h 99254"/>
                      <a:gd name="connsiteX5" fmla="*/ 164592 w 164591"/>
                      <a:gd name="connsiteY5" fmla="*/ 0 h 99254"/>
                      <a:gd name="connsiteX6" fmla="*/ 164592 w 164591"/>
                      <a:gd name="connsiteY6" fmla="*/ 0 h 99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4591" h="99254">
                        <a:moveTo>
                          <a:pt x="164592" y="0"/>
                        </a:moveTo>
                        <a:cubicBezTo>
                          <a:pt x="156962" y="6892"/>
                          <a:pt x="148597" y="12993"/>
                          <a:pt x="139609" y="18190"/>
                        </a:cubicBezTo>
                        <a:lnTo>
                          <a:pt x="0" y="99255"/>
                        </a:lnTo>
                        <a:cubicBezTo>
                          <a:pt x="8987" y="94057"/>
                          <a:pt x="17295" y="87956"/>
                          <a:pt x="24982" y="81065"/>
                        </a:cubicBezTo>
                        <a:cubicBezTo>
                          <a:pt x="24982" y="81065"/>
                          <a:pt x="24982" y="81065"/>
                          <a:pt x="24982" y="81065"/>
                        </a:cubicBezTo>
                        <a:cubicBezTo>
                          <a:pt x="71557" y="54005"/>
                          <a:pt x="118074" y="27003"/>
                          <a:pt x="164592" y="0"/>
                        </a:cubicBezTo>
                        <a:cubicBezTo>
                          <a:pt x="164592" y="0"/>
                          <a:pt x="164592" y="0"/>
                          <a:pt x="164592" y="0"/>
                        </a:cubicBezTo>
                        <a:close/>
                      </a:path>
                    </a:pathLst>
                  </a:custGeom>
                  <a:noFill/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70" name="Graphic 9">
                  <a:extLst>
                    <a:ext uri="{FF2B5EF4-FFF2-40B4-BE49-F238E27FC236}">
                      <a16:creationId xmlns:a16="http://schemas.microsoft.com/office/drawing/2014/main" id="{492A11F4-72FC-5F42-BE7F-97F9FA55E022}"/>
                    </a:ext>
                  </a:extLst>
                </p:cNvPr>
                <p:cNvGrpSpPr/>
                <p:nvPr/>
              </p:nvGrpSpPr>
              <p:grpSpPr>
                <a:xfrm>
                  <a:off x="7088412" y="2004807"/>
                  <a:ext cx="140683" cy="81742"/>
                  <a:chOff x="7088412" y="2004807"/>
                  <a:chExt cx="140683" cy="81742"/>
                </a:xfrm>
              </p:grpSpPr>
              <p:sp>
                <p:nvSpPr>
                  <p:cNvPr id="171" name="Freeform 170">
                    <a:extLst>
                      <a:ext uri="{FF2B5EF4-FFF2-40B4-BE49-F238E27FC236}">
                        <a16:creationId xmlns:a16="http://schemas.microsoft.com/office/drawing/2014/main" id="{A0D1E07F-EB60-BA4D-910C-05333053B1F3}"/>
                      </a:ext>
                    </a:extLst>
                  </p:cNvPr>
                  <p:cNvSpPr/>
                  <p:nvPr/>
                </p:nvSpPr>
                <p:spPr>
                  <a:xfrm>
                    <a:off x="7088412" y="2004863"/>
                    <a:ext cx="140683" cy="81685"/>
                  </a:xfrm>
                  <a:custGeom>
                    <a:avLst/>
                    <a:gdLst>
                      <a:gd name="connsiteX0" fmla="*/ 0 w 140683"/>
                      <a:gd name="connsiteY0" fmla="*/ 81686 h 81685"/>
                      <a:gd name="connsiteX1" fmla="*/ 139610 w 140683"/>
                      <a:gd name="connsiteY1" fmla="*/ 621 h 81685"/>
                      <a:gd name="connsiteX2" fmla="*/ 140683 w 140683"/>
                      <a:gd name="connsiteY2" fmla="*/ 0 h 81685"/>
                      <a:gd name="connsiteX3" fmla="*/ 1074 w 140683"/>
                      <a:gd name="connsiteY3" fmla="*/ 81065 h 81685"/>
                      <a:gd name="connsiteX4" fmla="*/ 0 w 140683"/>
                      <a:gd name="connsiteY4" fmla="*/ 81686 h 81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683" h="81685">
                        <a:moveTo>
                          <a:pt x="0" y="81686"/>
                        </a:moveTo>
                        <a:lnTo>
                          <a:pt x="139610" y="621"/>
                        </a:lnTo>
                        <a:cubicBezTo>
                          <a:pt x="139948" y="395"/>
                          <a:pt x="140345" y="226"/>
                          <a:pt x="140683" y="0"/>
                        </a:cubicBezTo>
                        <a:lnTo>
                          <a:pt x="1074" y="81065"/>
                        </a:lnTo>
                        <a:cubicBezTo>
                          <a:pt x="735" y="81234"/>
                          <a:pt x="396" y="81460"/>
                          <a:pt x="0" y="81686"/>
                        </a:cubicBezTo>
                      </a:path>
                    </a:pathLst>
                  </a:custGeom>
                  <a:solidFill>
                    <a:srgbClr val="37355F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" name="Freeform 171">
                    <a:extLst>
                      <a:ext uri="{FF2B5EF4-FFF2-40B4-BE49-F238E27FC236}">
                        <a16:creationId xmlns:a16="http://schemas.microsoft.com/office/drawing/2014/main" id="{8475859B-7C0A-A346-9373-B0497DD2B20C}"/>
                      </a:ext>
                    </a:extLst>
                  </p:cNvPr>
                  <p:cNvSpPr/>
                  <p:nvPr/>
                </p:nvSpPr>
                <p:spPr>
                  <a:xfrm>
                    <a:off x="7088412" y="2004807"/>
                    <a:ext cx="140683" cy="81685"/>
                  </a:xfrm>
                  <a:custGeom>
                    <a:avLst/>
                    <a:gdLst>
                      <a:gd name="connsiteX0" fmla="*/ 140683 w 140683"/>
                      <a:gd name="connsiteY0" fmla="*/ 0 h 81685"/>
                      <a:gd name="connsiteX1" fmla="*/ 1074 w 140683"/>
                      <a:gd name="connsiteY1" fmla="*/ 81064 h 81685"/>
                      <a:gd name="connsiteX2" fmla="*/ 0 w 140683"/>
                      <a:gd name="connsiteY2" fmla="*/ 81686 h 81685"/>
                      <a:gd name="connsiteX3" fmla="*/ 139610 w 140683"/>
                      <a:gd name="connsiteY3" fmla="*/ 621 h 81685"/>
                      <a:gd name="connsiteX4" fmla="*/ 140683 w 140683"/>
                      <a:gd name="connsiteY4" fmla="*/ 0 h 81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683" h="81685">
                        <a:moveTo>
                          <a:pt x="140683" y="0"/>
                        </a:moveTo>
                        <a:lnTo>
                          <a:pt x="1074" y="81064"/>
                        </a:lnTo>
                        <a:cubicBezTo>
                          <a:pt x="735" y="81290"/>
                          <a:pt x="339" y="81460"/>
                          <a:pt x="0" y="81686"/>
                        </a:cubicBezTo>
                        <a:lnTo>
                          <a:pt x="139610" y="621"/>
                        </a:lnTo>
                        <a:cubicBezTo>
                          <a:pt x="140005" y="452"/>
                          <a:pt x="140345" y="226"/>
                          <a:pt x="140683" y="0"/>
                        </a:cubicBezTo>
                        <a:close/>
                      </a:path>
                    </a:pathLst>
                  </a:custGeom>
                  <a:noFill/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73" name="Freeform 172">
                  <a:extLst>
                    <a:ext uri="{FF2B5EF4-FFF2-40B4-BE49-F238E27FC236}">
                      <a16:creationId xmlns:a16="http://schemas.microsoft.com/office/drawing/2014/main" id="{C99CA071-6C7A-F243-90DB-8A7BEA3BBC8E}"/>
                    </a:ext>
                  </a:extLst>
                </p:cNvPr>
                <p:cNvSpPr/>
                <p:nvPr/>
              </p:nvSpPr>
              <p:spPr>
                <a:xfrm>
                  <a:off x="6619223" y="1316916"/>
                  <a:ext cx="552784" cy="688342"/>
                </a:xfrm>
                <a:custGeom>
                  <a:avLst/>
                  <a:gdLst>
                    <a:gd name="connsiteX0" fmla="*/ 403906 w 552784"/>
                    <a:gd name="connsiteY0" fmla="*/ 677326 h 688342"/>
                    <a:gd name="connsiteX1" fmla="*/ 413176 w 552784"/>
                    <a:gd name="connsiteY1" fmla="*/ 672581 h 688342"/>
                    <a:gd name="connsiteX2" fmla="*/ 552785 w 552784"/>
                    <a:gd name="connsiteY2" fmla="*/ 591517 h 688342"/>
                    <a:gd name="connsiteX3" fmla="*/ 543515 w 552784"/>
                    <a:gd name="connsiteY3" fmla="*/ 596262 h 688342"/>
                    <a:gd name="connsiteX4" fmla="*/ 540350 w 552784"/>
                    <a:gd name="connsiteY4" fmla="*/ 597561 h 688342"/>
                    <a:gd name="connsiteX5" fmla="*/ 533907 w 552784"/>
                    <a:gd name="connsiteY5" fmla="*/ 600160 h 688342"/>
                    <a:gd name="connsiteX6" fmla="*/ 532663 w 552784"/>
                    <a:gd name="connsiteY6" fmla="*/ 600555 h 688342"/>
                    <a:gd name="connsiteX7" fmla="*/ 518137 w 552784"/>
                    <a:gd name="connsiteY7" fmla="*/ 604510 h 688342"/>
                    <a:gd name="connsiteX8" fmla="*/ 515876 w 552784"/>
                    <a:gd name="connsiteY8" fmla="*/ 605018 h 688342"/>
                    <a:gd name="connsiteX9" fmla="*/ 503554 w 552784"/>
                    <a:gd name="connsiteY9" fmla="*/ 606769 h 688342"/>
                    <a:gd name="connsiteX10" fmla="*/ 500163 w 552784"/>
                    <a:gd name="connsiteY10" fmla="*/ 606995 h 688342"/>
                    <a:gd name="connsiteX11" fmla="*/ 492080 w 552784"/>
                    <a:gd name="connsiteY11" fmla="*/ 607391 h 688342"/>
                    <a:gd name="connsiteX12" fmla="*/ 487220 w 552784"/>
                    <a:gd name="connsiteY12" fmla="*/ 607334 h 688342"/>
                    <a:gd name="connsiteX13" fmla="*/ 481115 w 552784"/>
                    <a:gd name="connsiteY13" fmla="*/ 607108 h 688342"/>
                    <a:gd name="connsiteX14" fmla="*/ 475745 w 552784"/>
                    <a:gd name="connsiteY14" fmla="*/ 606713 h 688342"/>
                    <a:gd name="connsiteX15" fmla="*/ 470376 w 552784"/>
                    <a:gd name="connsiteY15" fmla="*/ 606148 h 688342"/>
                    <a:gd name="connsiteX16" fmla="*/ 464554 w 552784"/>
                    <a:gd name="connsiteY16" fmla="*/ 605300 h 688342"/>
                    <a:gd name="connsiteX17" fmla="*/ 459750 w 552784"/>
                    <a:gd name="connsiteY17" fmla="*/ 604510 h 688342"/>
                    <a:gd name="connsiteX18" fmla="*/ 453363 w 552784"/>
                    <a:gd name="connsiteY18" fmla="*/ 603210 h 688342"/>
                    <a:gd name="connsiteX19" fmla="*/ 449067 w 552784"/>
                    <a:gd name="connsiteY19" fmla="*/ 602250 h 688342"/>
                    <a:gd name="connsiteX20" fmla="*/ 441606 w 552784"/>
                    <a:gd name="connsiteY20" fmla="*/ 600273 h 688342"/>
                    <a:gd name="connsiteX21" fmla="*/ 438384 w 552784"/>
                    <a:gd name="connsiteY21" fmla="*/ 599369 h 688342"/>
                    <a:gd name="connsiteX22" fmla="*/ 427702 w 552784"/>
                    <a:gd name="connsiteY22" fmla="*/ 595867 h 688342"/>
                    <a:gd name="connsiteX23" fmla="*/ 425780 w 552784"/>
                    <a:gd name="connsiteY23" fmla="*/ 595132 h 688342"/>
                    <a:gd name="connsiteX24" fmla="*/ 416962 w 552784"/>
                    <a:gd name="connsiteY24" fmla="*/ 591743 h 688342"/>
                    <a:gd name="connsiteX25" fmla="*/ 413288 w 552784"/>
                    <a:gd name="connsiteY25" fmla="*/ 590161 h 688342"/>
                    <a:gd name="connsiteX26" fmla="*/ 406167 w 552784"/>
                    <a:gd name="connsiteY26" fmla="*/ 587054 h 688342"/>
                    <a:gd name="connsiteX27" fmla="*/ 402041 w 552784"/>
                    <a:gd name="connsiteY27" fmla="*/ 585133 h 688342"/>
                    <a:gd name="connsiteX28" fmla="*/ 395202 w 552784"/>
                    <a:gd name="connsiteY28" fmla="*/ 581744 h 688342"/>
                    <a:gd name="connsiteX29" fmla="*/ 391076 w 552784"/>
                    <a:gd name="connsiteY29" fmla="*/ 579597 h 688342"/>
                    <a:gd name="connsiteX30" fmla="*/ 381184 w 552784"/>
                    <a:gd name="connsiteY30" fmla="*/ 574174 h 688342"/>
                    <a:gd name="connsiteX31" fmla="*/ 358124 w 552784"/>
                    <a:gd name="connsiteY31" fmla="*/ 559599 h 688342"/>
                    <a:gd name="connsiteX32" fmla="*/ 357614 w 552784"/>
                    <a:gd name="connsiteY32" fmla="*/ 559204 h 688342"/>
                    <a:gd name="connsiteX33" fmla="*/ 335627 w 552784"/>
                    <a:gd name="connsiteY33" fmla="*/ 542878 h 688342"/>
                    <a:gd name="connsiteX34" fmla="*/ 333762 w 552784"/>
                    <a:gd name="connsiteY34" fmla="*/ 541353 h 688342"/>
                    <a:gd name="connsiteX35" fmla="*/ 313132 w 552784"/>
                    <a:gd name="connsiteY35" fmla="*/ 523671 h 688342"/>
                    <a:gd name="connsiteX36" fmla="*/ 310927 w 552784"/>
                    <a:gd name="connsiteY36" fmla="*/ 521581 h 688342"/>
                    <a:gd name="connsiteX37" fmla="*/ 291088 w 552784"/>
                    <a:gd name="connsiteY37" fmla="*/ 502148 h 688342"/>
                    <a:gd name="connsiteX38" fmla="*/ 288940 w 552784"/>
                    <a:gd name="connsiteY38" fmla="*/ 499888 h 688342"/>
                    <a:gd name="connsiteX39" fmla="*/ 269610 w 552784"/>
                    <a:gd name="connsiteY39" fmla="*/ 478422 h 688342"/>
                    <a:gd name="connsiteX40" fmla="*/ 267914 w 552784"/>
                    <a:gd name="connsiteY40" fmla="*/ 476445 h 688342"/>
                    <a:gd name="connsiteX41" fmla="*/ 248979 w 552784"/>
                    <a:gd name="connsiteY41" fmla="*/ 452605 h 688342"/>
                    <a:gd name="connsiteX42" fmla="*/ 247566 w 552784"/>
                    <a:gd name="connsiteY42" fmla="*/ 450741 h 688342"/>
                    <a:gd name="connsiteX43" fmla="*/ 231005 w 552784"/>
                    <a:gd name="connsiteY43" fmla="*/ 427184 h 688342"/>
                    <a:gd name="connsiteX44" fmla="*/ 216140 w 552784"/>
                    <a:gd name="connsiteY44" fmla="*/ 403628 h 688342"/>
                    <a:gd name="connsiteX45" fmla="*/ 210092 w 552784"/>
                    <a:gd name="connsiteY45" fmla="*/ 393798 h 688342"/>
                    <a:gd name="connsiteX46" fmla="*/ 193983 w 552784"/>
                    <a:gd name="connsiteY46" fmla="*/ 363858 h 688342"/>
                    <a:gd name="connsiteX47" fmla="*/ 193362 w 552784"/>
                    <a:gd name="connsiteY47" fmla="*/ 362672 h 688342"/>
                    <a:gd name="connsiteX48" fmla="*/ 179627 w 552784"/>
                    <a:gd name="connsiteY48" fmla="*/ 333184 h 688342"/>
                    <a:gd name="connsiteX49" fmla="*/ 178722 w 552784"/>
                    <a:gd name="connsiteY49" fmla="*/ 331093 h 688342"/>
                    <a:gd name="connsiteX50" fmla="*/ 167136 w 552784"/>
                    <a:gd name="connsiteY50" fmla="*/ 301718 h 688342"/>
                    <a:gd name="connsiteX51" fmla="*/ 166796 w 552784"/>
                    <a:gd name="connsiteY51" fmla="*/ 300814 h 688342"/>
                    <a:gd name="connsiteX52" fmla="*/ 157526 w 552784"/>
                    <a:gd name="connsiteY52" fmla="*/ 272286 h 688342"/>
                    <a:gd name="connsiteX53" fmla="*/ 156736 w 552784"/>
                    <a:gd name="connsiteY53" fmla="*/ 269631 h 688342"/>
                    <a:gd name="connsiteX54" fmla="*/ 149614 w 552784"/>
                    <a:gd name="connsiteY54" fmla="*/ 241838 h 688342"/>
                    <a:gd name="connsiteX55" fmla="*/ 149274 w 552784"/>
                    <a:gd name="connsiteY55" fmla="*/ 240482 h 688342"/>
                    <a:gd name="connsiteX56" fmla="*/ 144018 w 552784"/>
                    <a:gd name="connsiteY56" fmla="*/ 212349 h 688342"/>
                    <a:gd name="connsiteX57" fmla="*/ 143735 w 552784"/>
                    <a:gd name="connsiteY57" fmla="*/ 210542 h 688342"/>
                    <a:gd name="connsiteX58" fmla="*/ 140740 w 552784"/>
                    <a:gd name="connsiteY58" fmla="*/ 184556 h 688342"/>
                    <a:gd name="connsiteX59" fmla="*/ 140570 w 552784"/>
                    <a:gd name="connsiteY59" fmla="*/ 182127 h 688342"/>
                    <a:gd name="connsiteX60" fmla="*/ 139609 w 552784"/>
                    <a:gd name="connsiteY60" fmla="*/ 156367 h 688342"/>
                    <a:gd name="connsiteX61" fmla="*/ 139609 w 552784"/>
                    <a:gd name="connsiteY61" fmla="*/ 155689 h 688342"/>
                    <a:gd name="connsiteX62" fmla="*/ 140740 w 552784"/>
                    <a:gd name="connsiteY62" fmla="*/ 130551 h 688342"/>
                    <a:gd name="connsiteX63" fmla="*/ 140909 w 552784"/>
                    <a:gd name="connsiteY63" fmla="*/ 128686 h 688342"/>
                    <a:gd name="connsiteX64" fmla="*/ 144018 w 552784"/>
                    <a:gd name="connsiteY64" fmla="*/ 106372 h 688342"/>
                    <a:gd name="connsiteX65" fmla="*/ 144527 w 552784"/>
                    <a:gd name="connsiteY65" fmla="*/ 103774 h 688342"/>
                    <a:gd name="connsiteX66" fmla="*/ 149557 w 552784"/>
                    <a:gd name="connsiteY66" fmla="*/ 83211 h 688342"/>
                    <a:gd name="connsiteX67" fmla="*/ 150405 w 552784"/>
                    <a:gd name="connsiteY67" fmla="*/ 80613 h 688342"/>
                    <a:gd name="connsiteX68" fmla="*/ 156509 w 552784"/>
                    <a:gd name="connsiteY68" fmla="*/ 64230 h 688342"/>
                    <a:gd name="connsiteX69" fmla="*/ 158318 w 552784"/>
                    <a:gd name="connsiteY69" fmla="*/ 59993 h 688342"/>
                    <a:gd name="connsiteX70" fmla="*/ 165383 w 552784"/>
                    <a:gd name="connsiteY70" fmla="*/ 46718 h 688342"/>
                    <a:gd name="connsiteX71" fmla="*/ 168097 w 552784"/>
                    <a:gd name="connsiteY71" fmla="*/ 41803 h 688342"/>
                    <a:gd name="connsiteX72" fmla="*/ 179005 w 552784"/>
                    <a:gd name="connsiteY72" fmla="*/ 27003 h 688342"/>
                    <a:gd name="connsiteX73" fmla="*/ 182283 w 552784"/>
                    <a:gd name="connsiteY73" fmla="*/ 23444 h 688342"/>
                    <a:gd name="connsiteX74" fmla="*/ 192231 w 552784"/>
                    <a:gd name="connsiteY74" fmla="*/ 13727 h 688342"/>
                    <a:gd name="connsiteX75" fmla="*/ 196188 w 552784"/>
                    <a:gd name="connsiteY75" fmla="*/ 10338 h 688342"/>
                    <a:gd name="connsiteX76" fmla="*/ 211166 w 552784"/>
                    <a:gd name="connsiteY76" fmla="*/ 0 h 688342"/>
                    <a:gd name="connsiteX77" fmla="*/ 71557 w 552784"/>
                    <a:gd name="connsiteY77" fmla="*/ 81065 h 688342"/>
                    <a:gd name="connsiteX78" fmla="*/ 56579 w 552784"/>
                    <a:gd name="connsiteY78" fmla="*/ 91402 h 688342"/>
                    <a:gd name="connsiteX79" fmla="*/ 52622 w 552784"/>
                    <a:gd name="connsiteY79" fmla="*/ 94792 h 688342"/>
                    <a:gd name="connsiteX80" fmla="*/ 42674 w 552784"/>
                    <a:gd name="connsiteY80" fmla="*/ 104565 h 688342"/>
                    <a:gd name="connsiteX81" fmla="*/ 39452 w 552784"/>
                    <a:gd name="connsiteY81" fmla="*/ 108124 h 688342"/>
                    <a:gd name="connsiteX82" fmla="*/ 28996 w 552784"/>
                    <a:gd name="connsiteY82" fmla="*/ 122190 h 688342"/>
                    <a:gd name="connsiteX83" fmla="*/ 28600 w 552784"/>
                    <a:gd name="connsiteY83" fmla="*/ 122924 h 688342"/>
                    <a:gd name="connsiteX84" fmla="*/ 25887 w 552784"/>
                    <a:gd name="connsiteY84" fmla="*/ 127783 h 688342"/>
                    <a:gd name="connsiteX85" fmla="*/ 19839 w 552784"/>
                    <a:gd name="connsiteY85" fmla="*/ 138685 h 688342"/>
                    <a:gd name="connsiteX86" fmla="*/ 18822 w 552784"/>
                    <a:gd name="connsiteY86" fmla="*/ 141058 h 688342"/>
                    <a:gd name="connsiteX87" fmla="*/ 17013 w 552784"/>
                    <a:gd name="connsiteY87" fmla="*/ 145295 h 688342"/>
                    <a:gd name="connsiteX88" fmla="*/ 13905 w 552784"/>
                    <a:gd name="connsiteY88" fmla="*/ 152639 h 688342"/>
                    <a:gd name="connsiteX89" fmla="*/ 10909 w 552784"/>
                    <a:gd name="connsiteY89" fmla="*/ 161677 h 688342"/>
                    <a:gd name="connsiteX90" fmla="*/ 10061 w 552784"/>
                    <a:gd name="connsiteY90" fmla="*/ 164219 h 688342"/>
                    <a:gd name="connsiteX91" fmla="*/ 9609 w 552784"/>
                    <a:gd name="connsiteY91" fmla="*/ 165631 h 688342"/>
                    <a:gd name="connsiteX92" fmla="*/ 6330 w 552784"/>
                    <a:gd name="connsiteY92" fmla="*/ 178116 h 688342"/>
                    <a:gd name="connsiteX93" fmla="*/ 4974 w 552784"/>
                    <a:gd name="connsiteY93" fmla="*/ 184782 h 688342"/>
                    <a:gd name="connsiteX94" fmla="*/ 4465 w 552784"/>
                    <a:gd name="connsiteY94" fmla="*/ 187324 h 688342"/>
                    <a:gd name="connsiteX95" fmla="*/ 3957 w 552784"/>
                    <a:gd name="connsiteY95" fmla="*/ 189866 h 688342"/>
                    <a:gd name="connsiteX96" fmla="*/ 2204 w 552784"/>
                    <a:gd name="connsiteY96" fmla="*/ 201560 h 688342"/>
                    <a:gd name="connsiteX97" fmla="*/ 1356 w 552784"/>
                    <a:gd name="connsiteY97" fmla="*/ 209638 h 688342"/>
                    <a:gd name="connsiteX98" fmla="*/ 1187 w 552784"/>
                    <a:gd name="connsiteY98" fmla="*/ 211502 h 688342"/>
                    <a:gd name="connsiteX99" fmla="*/ 1017 w 552784"/>
                    <a:gd name="connsiteY99" fmla="*/ 213140 h 688342"/>
                    <a:gd name="connsiteX100" fmla="*/ 283 w 552784"/>
                    <a:gd name="connsiteY100" fmla="*/ 224551 h 688342"/>
                    <a:gd name="connsiteX101" fmla="*/ 0 w 552784"/>
                    <a:gd name="connsiteY101" fmla="*/ 236132 h 688342"/>
                    <a:gd name="connsiteX102" fmla="*/ 0 w 552784"/>
                    <a:gd name="connsiteY102" fmla="*/ 236641 h 688342"/>
                    <a:gd name="connsiteX103" fmla="*/ 0 w 552784"/>
                    <a:gd name="connsiteY103" fmla="*/ 237262 h 688342"/>
                    <a:gd name="connsiteX104" fmla="*/ 113 w 552784"/>
                    <a:gd name="connsiteY104" fmla="*/ 247600 h 688342"/>
                    <a:gd name="connsiteX105" fmla="*/ 678 w 552784"/>
                    <a:gd name="connsiteY105" fmla="*/ 259293 h 688342"/>
                    <a:gd name="connsiteX106" fmla="*/ 961 w 552784"/>
                    <a:gd name="connsiteY106" fmla="*/ 263078 h 688342"/>
                    <a:gd name="connsiteX107" fmla="*/ 1131 w 552784"/>
                    <a:gd name="connsiteY107" fmla="*/ 265451 h 688342"/>
                    <a:gd name="connsiteX108" fmla="*/ 1582 w 552784"/>
                    <a:gd name="connsiteY108" fmla="*/ 271044 h 688342"/>
                    <a:gd name="connsiteX109" fmla="*/ 2939 w 552784"/>
                    <a:gd name="connsiteY109" fmla="*/ 283020 h 688342"/>
                    <a:gd name="connsiteX110" fmla="*/ 4126 w 552784"/>
                    <a:gd name="connsiteY110" fmla="*/ 291437 h 688342"/>
                    <a:gd name="connsiteX111" fmla="*/ 4409 w 552784"/>
                    <a:gd name="connsiteY111" fmla="*/ 293301 h 688342"/>
                    <a:gd name="connsiteX112" fmla="*/ 4691 w 552784"/>
                    <a:gd name="connsiteY112" fmla="*/ 295222 h 688342"/>
                    <a:gd name="connsiteX113" fmla="*/ 6839 w 552784"/>
                    <a:gd name="connsiteY113" fmla="*/ 307593 h 688342"/>
                    <a:gd name="connsiteX114" fmla="*/ 9382 w 552784"/>
                    <a:gd name="connsiteY114" fmla="*/ 320247 h 688342"/>
                    <a:gd name="connsiteX115" fmla="*/ 9665 w 552784"/>
                    <a:gd name="connsiteY115" fmla="*/ 321433 h 688342"/>
                    <a:gd name="connsiteX116" fmla="*/ 9948 w 552784"/>
                    <a:gd name="connsiteY116" fmla="*/ 322733 h 688342"/>
                    <a:gd name="connsiteX117" fmla="*/ 12322 w 552784"/>
                    <a:gd name="connsiteY117" fmla="*/ 333014 h 688342"/>
                    <a:gd name="connsiteX118" fmla="*/ 15713 w 552784"/>
                    <a:gd name="connsiteY118" fmla="*/ 345894 h 688342"/>
                    <a:gd name="connsiteX119" fmla="*/ 17070 w 552784"/>
                    <a:gd name="connsiteY119" fmla="*/ 350526 h 688342"/>
                    <a:gd name="connsiteX120" fmla="*/ 17861 w 552784"/>
                    <a:gd name="connsiteY120" fmla="*/ 353238 h 688342"/>
                    <a:gd name="connsiteX121" fmla="*/ 19444 w 552784"/>
                    <a:gd name="connsiteY121" fmla="*/ 358661 h 688342"/>
                    <a:gd name="connsiteX122" fmla="*/ 23456 w 552784"/>
                    <a:gd name="connsiteY122" fmla="*/ 371258 h 688342"/>
                    <a:gd name="connsiteX123" fmla="*/ 27074 w 552784"/>
                    <a:gd name="connsiteY123" fmla="*/ 381709 h 688342"/>
                    <a:gd name="connsiteX124" fmla="*/ 27413 w 552784"/>
                    <a:gd name="connsiteY124" fmla="*/ 382613 h 688342"/>
                    <a:gd name="connsiteX125" fmla="*/ 27696 w 552784"/>
                    <a:gd name="connsiteY125" fmla="*/ 383404 h 688342"/>
                    <a:gd name="connsiteX126" fmla="*/ 32161 w 552784"/>
                    <a:gd name="connsiteY126" fmla="*/ 395267 h 688342"/>
                    <a:gd name="connsiteX127" fmla="*/ 36852 w 552784"/>
                    <a:gd name="connsiteY127" fmla="*/ 406961 h 688342"/>
                    <a:gd name="connsiteX128" fmla="*/ 39000 w 552784"/>
                    <a:gd name="connsiteY128" fmla="*/ 411932 h 688342"/>
                    <a:gd name="connsiteX129" fmla="*/ 39905 w 552784"/>
                    <a:gd name="connsiteY129" fmla="*/ 414079 h 688342"/>
                    <a:gd name="connsiteX130" fmla="*/ 41770 w 552784"/>
                    <a:gd name="connsiteY130" fmla="*/ 418428 h 688342"/>
                    <a:gd name="connsiteX131" fmla="*/ 47196 w 552784"/>
                    <a:gd name="connsiteY131" fmla="*/ 430292 h 688342"/>
                    <a:gd name="connsiteX132" fmla="*/ 53244 w 552784"/>
                    <a:gd name="connsiteY132" fmla="*/ 442719 h 688342"/>
                    <a:gd name="connsiteX133" fmla="*/ 53639 w 552784"/>
                    <a:gd name="connsiteY133" fmla="*/ 443510 h 688342"/>
                    <a:gd name="connsiteX134" fmla="*/ 54261 w 552784"/>
                    <a:gd name="connsiteY134" fmla="*/ 444697 h 688342"/>
                    <a:gd name="connsiteX135" fmla="*/ 60931 w 552784"/>
                    <a:gd name="connsiteY135" fmla="*/ 457577 h 688342"/>
                    <a:gd name="connsiteX136" fmla="*/ 70370 w 552784"/>
                    <a:gd name="connsiteY136" fmla="*/ 474580 h 688342"/>
                    <a:gd name="connsiteX137" fmla="*/ 71896 w 552784"/>
                    <a:gd name="connsiteY137" fmla="*/ 477179 h 688342"/>
                    <a:gd name="connsiteX138" fmla="*/ 76418 w 552784"/>
                    <a:gd name="connsiteY138" fmla="*/ 484353 h 688342"/>
                    <a:gd name="connsiteX139" fmla="*/ 91339 w 552784"/>
                    <a:gd name="connsiteY139" fmla="*/ 507967 h 688342"/>
                    <a:gd name="connsiteX140" fmla="*/ 93318 w 552784"/>
                    <a:gd name="connsiteY140" fmla="*/ 511130 h 688342"/>
                    <a:gd name="connsiteX141" fmla="*/ 106883 w 552784"/>
                    <a:gd name="connsiteY141" fmla="*/ 530224 h 688342"/>
                    <a:gd name="connsiteX142" fmla="*/ 107900 w 552784"/>
                    <a:gd name="connsiteY142" fmla="*/ 531523 h 688342"/>
                    <a:gd name="connsiteX143" fmla="*/ 109370 w 552784"/>
                    <a:gd name="connsiteY143" fmla="*/ 533444 h 688342"/>
                    <a:gd name="connsiteX144" fmla="*/ 117113 w 552784"/>
                    <a:gd name="connsiteY144" fmla="*/ 543556 h 688342"/>
                    <a:gd name="connsiteX145" fmla="*/ 126327 w 552784"/>
                    <a:gd name="connsiteY145" fmla="*/ 554911 h 688342"/>
                    <a:gd name="connsiteX146" fmla="*/ 128305 w 552784"/>
                    <a:gd name="connsiteY146" fmla="*/ 557227 h 688342"/>
                    <a:gd name="connsiteX147" fmla="*/ 130000 w 552784"/>
                    <a:gd name="connsiteY147" fmla="*/ 559260 h 688342"/>
                    <a:gd name="connsiteX148" fmla="*/ 135483 w 552784"/>
                    <a:gd name="connsiteY148" fmla="*/ 565700 h 688342"/>
                    <a:gd name="connsiteX149" fmla="*/ 144922 w 552784"/>
                    <a:gd name="connsiteY149" fmla="*/ 576151 h 688342"/>
                    <a:gd name="connsiteX150" fmla="*/ 149331 w 552784"/>
                    <a:gd name="connsiteY150" fmla="*/ 580727 h 688342"/>
                    <a:gd name="connsiteX151" fmla="*/ 151535 w 552784"/>
                    <a:gd name="connsiteY151" fmla="*/ 582987 h 688342"/>
                    <a:gd name="connsiteX152" fmla="*/ 154813 w 552784"/>
                    <a:gd name="connsiteY152" fmla="*/ 586432 h 688342"/>
                    <a:gd name="connsiteX153" fmla="*/ 165157 w 552784"/>
                    <a:gd name="connsiteY153" fmla="*/ 596657 h 688342"/>
                    <a:gd name="connsiteX154" fmla="*/ 171318 w 552784"/>
                    <a:gd name="connsiteY154" fmla="*/ 602419 h 688342"/>
                    <a:gd name="connsiteX155" fmla="*/ 173523 w 552784"/>
                    <a:gd name="connsiteY155" fmla="*/ 604510 h 688342"/>
                    <a:gd name="connsiteX156" fmla="*/ 175840 w 552784"/>
                    <a:gd name="connsiteY156" fmla="*/ 606656 h 688342"/>
                    <a:gd name="connsiteX157" fmla="*/ 186748 w 552784"/>
                    <a:gd name="connsiteY157" fmla="*/ 616147 h 688342"/>
                    <a:gd name="connsiteX158" fmla="*/ 194153 w 552784"/>
                    <a:gd name="connsiteY158" fmla="*/ 622191 h 688342"/>
                    <a:gd name="connsiteX159" fmla="*/ 196018 w 552784"/>
                    <a:gd name="connsiteY159" fmla="*/ 623717 h 688342"/>
                    <a:gd name="connsiteX160" fmla="*/ 197601 w 552784"/>
                    <a:gd name="connsiteY160" fmla="*/ 625016 h 688342"/>
                    <a:gd name="connsiteX161" fmla="*/ 208340 w 552784"/>
                    <a:gd name="connsiteY161" fmla="*/ 633207 h 688342"/>
                    <a:gd name="connsiteX162" fmla="*/ 218005 w 552784"/>
                    <a:gd name="connsiteY162" fmla="*/ 640099 h 688342"/>
                    <a:gd name="connsiteX163" fmla="*/ 218514 w 552784"/>
                    <a:gd name="connsiteY163" fmla="*/ 640494 h 688342"/>
                    <a:gd name="connsiteX164" fmla="*/ 218853 w 552784"/>
                    <a:gd name="connsiteY164" fmla="*/ 640720 h 688342"/>
                    <a:gd name="connsiteX165" fmla="*/ 229140 w 552784"/>
                    <a:gd name="connsiteY165" fmla="*/ 647499 h 688342"/>
                    <a:gd name="connsiteX166" fmla="*/ 239258 w 552784"/>
                    <a:gd name="connsiteY166" fmla="*/ 653713 h 688342"/>
                    <a:gd name="connsiteX167" fmla="*/ 241575 w 552784"/>
                    <a:gd name="connsiteY167" fmla="*/ 655069 h 688342"/>
                    <a:gd name="connsiteX168" fmla="*/ 249206 w 552784"/>
                    <a:gd name="connsiteY168" fmla="*/ 659362 h 688342"/>
                    <a:gd name="connsiteX169" fmla="*/ 251467 w 552784"/>
                    <a:gd name="connsiteY169" fmla="*/ 660549 h 688342"/>
                    <a:gd name="connsiteX170" fmla="*/ 255593 w 552784"/>
                    <a:gd name="connsiteY170" fmla="*/ 662695 h 688342"/>
                    <a:gd name="connsiteX171" fmla="*/ 259040 w 552784"/>
                    <a:gd name="connsiteY171" fmla="*/ 664503 h 688342"/>
                    <a:gd name="connsiteX172" fmla="*/ 262432 w 552784"/>
                    <a:gd name="connsiteY172" fmla="*/ 666085 h 688342"/>
                    <a:gd name="connsiteX173" fmla="*/ 266558 w 552784"/>
                    <a:gd name="connsiteY173" fmla="*/ 668005 h 688342"/>
                    <a:gd name="connsiteX174" fmla="*/ 268875 w 552784"/>
                    <a:gd name="connsiteY174" fmla="*/ 669079 h 688342"/>
                    <a:gd name="connsiteX175" fmla="*/ 273679 w 552784"/>
                    <a:gd name="connsiteY175" fmla="*/ 671112 h 688342"/>
                    <a:gd name="connsiteX176" fmla="*/ 277353 w 552784"/>
                    <a:gd name="connsiteY176" fmla="*/ 672694 h 688342"/>
                    <a:gd name="connsiteX177" fmla="*/ 278597 w 552784"/>
                    <a:gd name="connsiteY177" fmla="*/ 673203 h 688342"/>
                    <a:gd name="connsiteX178" fmla="*/ 286114 w 552784"/>
                    <a:gd name="connsiteY178" fmla="*/ 676027 h 688342"/>
                    <a:gd name="connsiteX179" fmla="*/ 288093 w 552784"/>
                    <a:gd name="connsiteY179" fmla="*/ 676762 h 688342"/>
                    <a:gd name="connsiteX180" fmla="*/ 288375 w 552784"/>
                    <a:gd name="connsiteY180" fmla="*/ 676875 h 688342"/>
                    <a:gd name="connsiteX181" fmla="*/ 298210 w 552784"/>
                    <a:gd name="connsiteY181" fmla="*/ 680095 h 688342"/>
                    <a:gd name="connsiteX182" fmla="*/ 298775 w 552784"/>
                    <a:gd name="connsiteY182" fmla="*/ 680264 h 688342"/>
                    <a:gd name="connsiteX183" fmla="*/ 301997 w 552784"/>
                    <a:gd name="connsiteY183" fmla="*/ 681168 h 688342"/>
                    <a:gd name="connsiteX184" fmla="*/ 308158 w 552784"/>
                    <a:gd name="connsiteY184" fmla="*/ 682863 h 688342"/>
                    <a:gd name="connsiteX185" fmla="*/ 309402 w 552784"/>
                    <a:gd name="connsiteY185" fmla="*/ 683145 h 688342"/>
                    <a:gd name="connsiteX186" fmla="*/ 313753 w 552784"/>
                    <a:gd name="connsiteY186" fmla="*/ 684105 h 688342"/>
                    <a:gd name="connsiteX187" fmla="*/ 318332 w 552784"/>
                    <a:gd name="connsiteY187" fmla="*/ 685122 h 688342"/>
                    <a:gd name="connsiteX188" fmla="*/ 320084 w 552784"/>
                    <a:gd name="connsiteY188" fmla="*/ 685405 h 688342"/>
                    <a:gd name="connsiteX189" fmla="*/ 324945 w 552784"/>
                    <a:gd name="connsiteY189" fmla="*/ 686195 h 688342"/>
                    <a:gd name="connsiteX190" fmla="*/ 328732 w 552784"/>
                    <a:gd name="connsiteY190" fmla="*/ 686817 h 688342"/>
                    <a:gd name="connsiteX191" fmla="*/ 330766 w 552784"/>
                    <a:gd name="connsiteY191" fmla="*/ 687043 h 688342"/>
                    <a:gd name="connsiteX192" fmla="*/ 336136 w 552784"/>
                    <a:gd name="connsiteY192" fmla="*/ 687608 h 688342"/>
                    <a:gd name="connsiteX193" fmla="*/ 339584 w 552784"/>
                    <a:gd name="connsiteY193" fmla="*/ 687947 h 688342"/>
                    <a:gd name="connsiteX194" fmla="*/ 341506 w 552784"/>
                    <a:gd name="connsiteY194" fmla="*/ 688003 h 688342"/>
                    <a:gd name="connsiteX195" fmla="*/ 347610 w 552784"/>
                    <a:gd name="connsiteY195" fmla="*/ 688229 h 688342"/>
                    <a:gd name="connsiteX196" fmla="*/ 350945 w 552784"/>
                    <a:gd name="connsiteY196" fmla="*/ 688342 h 688342"/>
                    <a:gd name="connsiteX197" fmla="*/ 352415 w 552784"/>
                    <a:gd name="connsiteY197" fmla="*/ 688286 h 688342"/>
                    <a:gd name="connsiteX198" fmla="*/ 360497 w 552784"/>
                    <a:gd name="connsiteY198" fmla="*/ 687890 h 688342"/>
                    <a:gd name="connsiteX199" fmla="*/ 363267 w 552784"/>
                    <a:gd name="connsiteY199" fmla="*/ 687777 h 688342"/>
                    <a:gd name="connsiteX200" fmla="*/ 363888 w 552784"/>
                    <a:gd name="connsiteY200" fmla="*/ 687721 h 688342"/>
                    <a:gd name="connsiteX201" fmla="*/ 376210 w 552784"/>
                    <a:gd name="connsiteY201" fmla="*/ 685969 h 688342"/>
                    <a:gd name="connsiteX202" fmla="*/ 377058 w 552784"/>
                    <a:gd name="connsiteY202" fmla="*/ 685857 h 688342"/>
                    <a:gd name="connsiteX203" fmla="*/ 378471 w 552784"/>
                    <a:gd name="connsiteY203" fmla="*/ 685461 h 688342"/>
                    <a:gd name="connsiteX204" fmla="*/ 392997 w 552784"/>
                    <a:gd name="connsiteY204" fmla="*/ 681507 h 688342"/>
                    <a:gd name="connsiteX205" fmla="*/ 393845 w 552784"/>
                    <a:gd name="connsiteY205" fmla="*/ 681281 h 688342"/>
                    <a:gd name="connsiteX206" fmla="*/ 394240 w 552784"/>
                    <a:gd name="connsiteY206" fmla="*/ 681111 h 688342"/>
                    <a:gd name="connsiteX207" fmla="*/ 400684 w 552784"/>
                    <a:gd name="connsiteY207" fmla="*/ 678513 h 688342"/>
                    <a:gd name="connsiteX208" fmla="*/ 403906 w 552784"/>
                    <a:gd name="connsiteY208" fmla="*/ 677326 h 6883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</a:cxnLst>
                  <a:rect l="l" t="t" r="r" b="b"/>
                  <a:pathLst>
                    <a:path w="552784" h="688342">
                      <a:moveTo>
                        <a:pt x="403906" y="677326"/>
                      </a:moveTo>
                      <a:cubicBezTo>
                        <a:pt x="407071" y="675914"/>
                        <a:pt x="410123" y="674332"/>
                        <a:pt x="413176" y="672581"/>
                      </a:cubicBezTo>
                      <a:lnTo>
                        <a:pt x="552785" y="591517"/>
                      </a:lnTo>
                      <a:cubicBezTo>
                        <a:pt x="549732" y="593268"/>
                        <a:pt x="546681" y="594793"/>
                        <a:pt x="543515" y="596262"/>
                      </a:cubicBezTo>
                      <a:cubicBezTo>
                        <a:pt x="542498" y="596714"/>
                        <a:pt x="541424" y="597109"/>
                        <a:pt x="540350" y="597561"/>
                      </a:cubicBezTo>
                      <a:cubicBezTo>
                        <a:pt x="538202" y="598465"/>
                        <a:pt x="536111" y="599369"/>
                        <a:pt x="533907" y="600160"/>
                      </a:cubicBezTo>
                      <a:cubicBezTo>
                        <a:pt x="533511" y="600329"/>
                        <a:pt x="533059" y="600386"/>
                        <a:pt x="532663" y="600555"/>
                      </a:cubicBezTo>
                      <a:cubicBezTo>
                        <a:pt x="527915" y="602193"/>
                        <a:pt x="523054" y="603493"/>
                        <a:pt x="518137" y="604510"/>
                      </a:cubicBezTo>
                      <a:cubicBezTo>
                        <a:pt x="517402" y="604679"/>
                        <a:pt x="516611" y="604849"/>
                        <a:pt x="515876" y="605018"/>
                      </a:cubicBezTo>
                      <a:cubicBezTo>
                        <a:pt x="511863" y="605809"/>
                        <a:pt x="507737" y="606374"/>
                        <a:pt x="503554" y="606769"/>
                      </a:cubicBezTo>
                      <a:cubicBezTo>
                        <a:pt x="502424" y="606882"/>
                        <a:pt x="501293" y="606882"/>
                        <a:pt x="500163" y="606995"/>
                      </a:cubicBezTo>
                      <a:cubicBezTo>
                        <a:pt x="497506" y="607165"/>
                        <a:pt x="494793" y="607334"/>
                        <a:pt x="492080" y="607391"/>
                      </a:cubicBezTo>
                      <a:cubicBezTo>
                        <a:pt x="490498" y="607391"/>
                        <a:pt x="488859" y="607391"/>
                        <a:pt x="487220" y="607334"/>
                      </a:cubicBezTo>
                      <a:cubicBezTo>
                        <a:pt x="485185" y="607278"/>
                        <a:pt x="483150" y="607221"/>
                        <a:pt x="481115" y="607108"/>
                      </a:cubicBezTo>
                      <a:cubicBezTo>
                        <a:pt x="479306" y="606995"/>
                        <a:pt x="477554" y="606826"/>
                        <a:pt x="475745" y="606713"/>
                      </a:cubicBezTo>
                      <a:cubicBezTo>
                        <a:pt x="473994" y="606543"/>
                        <a:pt x="472184" y="606374"/>
                        <a:pt x="470376" y="606148"/>
                      </a:cubicBezTo>
                      <a:cubicBezTo>
                        <a:pt x="468454" y="605922"/>
                        <a:pt x="466476" y="605639"/>
                        <a:pt x="464554" y="605300"/>
                      </a:cubicBezTo>
                      <a:cubicBezTo>
                        <a:pt x="462971" y="605075"/>
                        <a:pt x="461332" y="604792"/>
                        <a:pt x="459750" y="604510"/>
                      </a:cubicBezTo>
                      <a:cubicBezTo>
                        <a:pt x="457659" y="604114"/>
                        <a:pt x="455511" y="603662"/>
                        <a:pt x="453363" y="603210"/>
                      </a:cubicBezTo>
                      <a:cubicBezTo>
                        <a:pt x="451950" y="602871"/>
                        <a:pt x="450480" y="602589"/>
                        <a:pt x="449067" y="602250"/>
                      </a:cubicBezTo>
                      <a:cubicBezTo>
                        <a:pt x="446580" y="601629"/>
                        <a:pt x="444093" y="600951"/>
                        <a:pt x="441606" y="600273"/>
                      </a:cubicBezTo>
                      <a:cubicBezTo>
                        <a:pt x="440532" y="599990"/>
                        <a:pt x="439458" y="599708"/>
                        <a:pt x="438384" y="599369"/>
                      </a:cubicBezTo>
                      <a:cubicBezTo>
                        <a:pt x="434824" y="598296"/>
                        <a:pt x="431263" y="597166"/>
                        <a:pt x="427702" y="595867"/>
                      </a:cubicBezTo>
                      <a:cubicBezTo>
                        <a:pt x="427080" y="595641"/>
                        <a:pt x="426402" y="595358"/>
                        <a:pt x="425780" y="595132"/>
                      </a:cubicBezTo>
                      <a:cubicBezTo>
                        <a:pt x="422841" y="594059"/>
                        <a:pt x="419902" y="592929"/>
                        <a:pt x="416962" y="591743"/>
                      </a:cubicBezTo>
                      <a:cubicBezTo>
                        <a:pt x="415719" y="591234"/>
                        <a:pt x="414532" y="590726"/>
                        <a:pt x="413288" y="590161"/>
                      </a:cubicBezTo>
                      <a:cubicBezTo>
                        <a:pt x="410915" y="589144"/>
                        <a:pt x="408541" y="588127"/>
                        <a:pt x="406167" y="587054"/>
                      </a:cubicBezTo>
                      <a:cubicBezTo>
                        <a:pt x="404810" y="586432"/>
                        <a:pt x="403454" y="585755"/>
                        <a:pt x="402041" y="585133"/>
                      </a:cubicBezTo>
                      <a:cubicBezTo>
                        <a:pt x="399780" y="584060"/>
                        <a:pt x="397463" y="582930"/>
                        <a:pt x="395202" y="581744"/>
                      </a:cubicBezTo>
                      <a:cubicBezTo>
                        <a:pt x="393845" y="581066"/>
                        <a:pt x="392432" y="580332"/>
                        <a:pt x="391076" y="579597"/>
                      </a:cubicBezTo>
                      <a:cubicBezTo>
                        <a:pt x="387798" y="577846"/>
                        <a:pt x="384462" y="576038"/>
                        <a:pt x="381184" y="574174"/>
                      </a:cubicBezTo>
                      <a:cubicBezTo>
                        <a:pt x="373497" y="569711"/>
                        <a:pt x="365810" y="564853"/>
                        <a:pt x="358124" y="559599"/>
                      </a:cubicBezTo>
                      <a:cubicBezTo>
                        <a:pt x="357954" y="559486"/>
                        <a:pt x="357784" y="559373"/>
                        <a:pt x="357614" y="559204"/>
                      </a:cubicBezTo>
                      <a:cubicBezTo>
                        <a:pt x="350267" y="554120"/>
                        <a:pt x="342919" y="548640"/>
                        <a:pt x="335627" y="542878"/>
                      </a:cubicBezTo>
                      <a:cubicBezTo>
                        <a:pt x="335006" y="542370"/>
                        <a:pt x="334384" y="541861"/>
                        <a:pt x="333762" y="541353"/>
                      </a:cubicBezTo>
                      <a:cubicBezTo>
                        <a:pt x="326867" y="535760"/>
                        <a:pt x="319971" y="529885"/>
                        <a:pt x="313132" y="523671"/>
                      </a:cubicBezTo>
                      <a:cubicBezTo>
                        <a:pt x="312397" y="522993"/>
                        <a:pt x="311662" y="522315"/>
                        <a:pt x="310927" y="521581"/>
                      </a:cubicBezTo>
                      <a:cubicBezTo>
                        <a:pt x="304258" y="515423"/>
                        <a:pt x="297645" y="508927"/>
                        <a:pt x="291088" y="502148"/>
                      </a:cubicBezTo>
                      <a:cubicBezTo>
                        <a:pt x="290353" y="501414"/>
                        <a:pt x="289619" y="500623"/>
                        <a:pt x="288940" y="499888"/>
                      </a:cubicBezTo>
                      <a:cubicBezTo>
                        <a:pt x="282384" y="492997"/>
                        <a:pt x="275940" y="485879"/>
                        <a:pt x="269610" y="478422"/>
                      </a:cubicBezTo>
                      <a:cubicBezTo>
                        <a:pt x="269045" y="477744"/>
                        <a:pt x="268479" y="477122"/>
                        <a:pt x="267914" y="476445"/>
                      </a:cubicBezTo>
                      <a:cubicBezTo>
                        <a:pt x="261470" y="468818"/>
                        <a:pt x="255140" y="460853"/>
                        <a:pt x="248979" y="452605"/>
                      </a:cubicBezTo>
                      <a:cubicBezTo>
                        <a:pt x="248527" y="451984"/>
                        <a:pt x="248018" y="451363"/>
                        <a:pt x="247566" y="450741"/>
                      </a:cubicBezTo>
                      <a:cubicBezTo>
                        <a:pt x="241914" y="443115"/>
                        <a:pt x="236432" y="435206"/>
                        <a:pt x="231005" y="427184"/>
                      </a:cubicBezTo>
                      <a:cubicBezTo>
                        <a:pt x="225919" y="419558"/>
                        <a:pt x="221001" y="411649"/>
                        <a:pt x="216140" y="403628"/>
                      </a:cubicBezTo>
                      <a:cubicBezTo>
                        <a:pt x="214162" y="400295"/>
                        <a:pt x="212014" y="397188"/>
                        <a:pt x="210092" y="393798"/>
                      </a:cubicBezTo>
                      <a:cubicBezTo>
                        <a:pt x="204327" y="383856"/>
                        <a:pt x="199014" y="373857"/>
                        <a:pt x="193983" y="363858"/>
                      </a:cubicBezTo>
                      <a:cubicBezTo>
                        <a:pt x="193757" y="363463"/>
                        <a:pt x="193587" y="363067"/>
                        <a:pt x="193362" y="362672"/>
                      </a:cubicBezTo>
                      <a:cubicBezTo>
                        <a:pt x="188444" y="352842"/>
                        <a:pt x="183866" y="343013"/>
                        <a:pt x="179627" y="333184"/>
                      </a:cubicBezTo>
                      <a:cubicBezTo>
                        <a:pt x="179344" y="332506"/>
                        <a:pt x="179005" y="331771"/>
                        <a:pt x="178722" y="331093"/>
                      </a:cubicBezTo>
                      <a:cubicBezTo>
                        <a:pt x="174540" y="321264"/>
                        <a:pt x="170640" y="311491"/>
                        <a:pt x="167136" y="301718"/>
                      </a:cubicBezTo>
                      <a:cubicBezTo>
                        <a:pt x="167022" y="301436"/>
                        <a:pt x="166909" y="301097"/>
                        <a:pt x="166796" y="300814"/>
                      </a:cubicBezTo>
                      <a:cubicBezTo>
                        <a:pt x="163348" y="291267"/>
                        <a:pt x="160297" y="281777"/>
                        <a:pt x="157526" y="272286"/>
                      </a:cubicBezTo>
                      <a:cubicBezTo>
                        <a:pt x="157244" y="271383"/>
                        <a:pt x="157018" y="270535"/>
                        <a:pt x="156736" y="269631"/>
                      </a:cubicBezTo>
                      <a:cubicBezTo>
                        <a:pt x="154022" y="260310"/>
                        <a:pt x="151649" y="251046"/>
                        <a:pt x="149614" y="241838"/>
                      </a:cubicBezTo>
                      <a:cubicBezTo>
                        <a:pt x="149501" y="241386"/>
                        <a:pt x="149388" y="240934"/>
                        <a:pt x="149274" y="240482"/>
                      </a:cubicBezTo>
                      <a:cubicBezTo>
                        <a:pt x="147183" y="230992"/>
                        <a:pt x="145431" y="221614"/>
                        <a:pt x="144018" y="212349"/>
                      </a:cubicBezTo>
                      <a:cubicBezTo>
                        <a:pt x="143905" y="211728"/>
                        <a:pt x="143849" y="211107"/>
                        <a:pt x="143735" y="210542"/>
                      </a:cubicBezTo>
                      <a:cubicBezTo>
                        <a:pt x="142435" y="201729"/>
                        <a:pt x="141474" y="193086"/>
                        <a:pt x="140740" y="184556"/>
                      </a:cubicBezTo>
                      <a:cubicBezTo>
                        <a:pt x="140683" y="183765"/>
                        <a:pt x="140626" y="182918"/>
                        <a:pt x="140570" y="182127"/>
                      </a:cubicBezTo>
                      <a:cubicBezTo>
                        <a:pt x="139948" y="173371"/>
                        <a:pt x="139609" y="164784"/>
                        <a:pt x="139609" y="156367"/>
                      </a:cubicBezTo>
                      <a:cubicBezTo>
                        <a:pt x="139609" y="156141"/>
                        <a:pt x="139609" y="155915"/>
                        <a:pt x="139609" y="155689"/>
                      </a:cubicBezTo>
                      <a:cubicBezTo>
                        <a:pt x="139666" y="147102"/>
                        <a:pt x="140061" y="138742"/>
                        <a:pt x="140740" y="130551"/>
                      </a:cubicBezTo>
                      <a:cubicBezTo>
                        <a:pt x="140796" y="129929"/>
                        <a:pt x="140853" y="129308"/>
                        <a:pt x="140909" y="128686"/>
                      </a:cubicBezTo>
                      <a:cubicBezTo>
                        <a:pt x="141644" y="121060"/>
                        <a:pt x="142662" y="113603"/>
                        <a:pt x="144018" y="106372"/>
                      </a:cubicBezTo>
                      <a:cubicBezTo>
                        <a:pt x="144187" y="105525"/>
                        <a:pt x="144357" y="104678"/>
                        <a:pt x="144527" y="103774"/>
                      </a:cubicBezTo>
                      <a:cubicBezTo>
                        <a:pt x="145940" y="96713"/>
                        <a:pt x="147579" y="89821"/>
                        <a:pt x="149557" y="83211"/>
                      </a:cubicBezTo>
                      <a:cubicBezTo>
                        <a:pt x="149839" y="82307"/>
                        <a:pt x="150122" y="81516"/>
                        <a:pt x="150405" y="80613"/>
                      </a:cubicBezTo>
                      <a:cubicBezTo>
                        <a:pt x="152214" y="74964"/>
                        <a:pt x="154248" y="69540"/>
                        <a:pt x="156509" y="64230"/>
                      </a:cubicBezTo>
                      <a:cubicBezTo>
                        <a:pt x="157131" y="62818"/>
                        <a:pt x="157696" y="61349"/>
                        <a:pt x="158318" y="59993"/>
                      </a:cubicBezTo>
                      <a:cubicBezTo>
                        <a:pt x="160466" y="55361"/>
                        <a:pt x="162896" y="51011"/>
                        <a:pt x="165383" y="46718"/>
                      </a:cubicBezTo>
                      <a:cubicBezTo>
                        <a:pt x="166288" y="45136"/>
                        <a:pt x="167136" y="43385"/>
                        <a:pt x="168097" y="41803"/>
                      </a:cubicBezTo>
                      <a:cubicBezTo>
                        <a:pt x="171431" y="36550"/>
                        <a:pt x="175049" y="31635"/>
                        <a:pt x="179005" y="27003"/>
                      </a:cubicBezTo>
                      <a:cubicBezTo>
                        <a:pt x="180023" y="25760"/>
                        <a:pt x="181153" y="24630"/>
                        <a:pt x="182283" y="23444"/>
                      </a:cubicBezTo>
                      <a:cubicBezTo>
                        <a:pt x="185449" y="19998"/>
                        <a:pt x="188727" y="16721"/>
                        <a:pt x="192231" y="13727"/>
                      </a:cubicBezTo>
                      <a:cubicBezTo>
                        <a:pt x="193532" y="12598"/>
                        <a:pt x="194831" y="11411"/>
                        <a:pt x="196188" y="10338"/>
                      </a:cubicBezTo>
                      <a:cubicBezTo>
                        <a:pt x="200936" y="6553"/>
                        <a:pt x="205853" y="2994"/>
                        <a:pt x="211166" y="0"/>
                      </a:cubicBezTo>
                      <a:lnTo>
                        <a:pt x="71557" y="81065"/>
                      </a:lnTo>
                      <a:cubicBezTo>
                        <a:pt x="66244" y="84115"/>
                        <a:pt x="61326" y="87618"/>
                        <a:pt x="56579" y="91402"/>
                      </a:cubicBezTo>
                      <a:cubicBezTo>
                        <a:pt x="55222" y="92476"/>
                        <a:pt x="53922" y="93662"/>
                        <a:pt x="52622" y="94792"/>
                      </a:cubicBezTo>
                      <a:cubicBezTo>
                        <a:pt x="49118" y="97842"/>
                        <a:pt x="45839" y="101119"/>
                        <a:pt x="42674" y="104565"/>
                      </a:cubicBezTo>
                      <a:cubicBezTo>
                        <a:pt x="41600" y="105751"/>
                        <a:pt x="40470" y="106881"/>
                        <a:pt x="39452" y="108124"/>
                      </a:cubicBezTo>
                      <a:cubicBezTo>
                        <a:pt x="35722" y="112530"/>
                        <a:pt x="32161" y="117162"/>
                        <a:pt x="28996" y="122190"/>
                      </a:cubicBezTo>
                      <a:cubicBezTo>
                        <a:pt x="28826" y="122416"/>
                        <a:pt x="28713" y="122698"/>
                        <a:pt x="28600" y="122924"/>
                      </a:cubicBezTo>
                      <a:cubicBezTo>
                        <a:pt x="27639" y="124450"/>
                        <a:pt x="26848" y="126201"/>
                        <a:pt x="25887" y="127783"/>
                      </a:cubicBezTo>
                      <a:cubicBezTo>
                        <a:pt x="23796" y="131341"/>
                        <a:pt x="21648" y="134844"/>
                        <a:pt x="19839" y="138685"/>
                      </a:cubicBezTo>
                      <a:cubicBezTo>
                        <a:pt x="19444" y="139476"/>
                        <a:pt x="19161" y="140323"/>
                        <a:pt x="18822" y="141058"/>
                      </a:cubicBezTo>
                      <a:cubicBezTo>
                        <a:pt x="18200" y="142414"/>
                        <a:pt x="17635" y="143882"/>
                        <a:pt x="17013" y="145295"/>
                      </a:cubicBezTo>
                      <a:cubicBezTo>
                        <a:pt x="15996" y="147724"/>
                        <a:pt x="14865" y="150096"/>
                        <a:pt x="13905" y="152639"/>
                      </a:cubicBezTo>
                      <a:cubicBezTo>
                        <a:pt x="12831" y="155576"/>
                        <a:pt x="11869" y="158627"/>
                        <a:pt x="10909" y="161677"/>
                      </a:cubicBezTo>
                      <a:cubicBezTo>
                        <a:pt x="10626" y="162525"/>
                        <a:pt x="10344" y="163372"/>
                        <a:pt x="10061" y="164219"/>
                      </a:cubicBezTo>
                      <a:cubicBezTo>
                        <a:pt x="9891" y="164671"/>
                        <a:pt x="9722" y="165123"/>
                        <a:pt x="9609" y="165631"/>
                      </a:cubicBezTo>
                      <a:cubicBezTo>
                        <a:pt x="8422" y="169699"/>
                        <a:pt x="7348" y="173879"/>
                        <a:pt x="6330" y="178116"/>
                      </a:cubicBezTo>
                      <a:cubicBezTo>
                        <a:pt x="5822" y="180319"/>
                        <a:pt x="5426" y="182579"/>
                        <a:pt x="4974" y="184782"/>
                      </a:cubicBezTo>
                      <a:cubicBezTo>
                        <a:pt x="4804" y="185629"/>
                        <a:pt x="4635" y="186477"/>
                        <a:pt x="4465" y="187324"/>
                      </a:cubicBezTo>
                      <a:cubicBezTo>
                        <a:pt x="4296" y="188171"/>
                        <a:pt x="4126" y="189019"/>
                        <a:pt x="3957" y="189866"/>
                      </a:cubicBezTo>
                      <a:cubicBezTo>
                        <a:pt x="3278" y="193707"/>
                        <a:pt x="2713" y="197605"/>
                        <a:pt x="2204" y="201560"/>
                      </a:cubicBezTo>
                      <a:cubicBezTo>
                        <a:pt x="1865" y="204215"/>
                        <a:pt x="1639" y="206926"/>
                        <a:pt x="1356" y="209638"/>
                      </a:cubicBezTo>
                      <a:cubicBezTo>
                        <a:pt x="1300" y="210259"/>
                        <a:pt x="1243" y="210881"/>
                        <a:pt x="1187" y="211502"/>
                      </a:cubicBezTo>
                      <a:cubicBezTo>
                        <a:pt x="1131" y="212067"/>
                        <a:pt x="1074" y="212575"/>
                        <a:pt x="1017" y="213140"/>
                      </a:cubicBezTo>
                      <a:cubicBezTo>
                        <a:pt x="735" y="216925"/>
                        <a:pt x="452" y="220710"/>
                        <a:pt x="283" y="224551"/>
                      </a:cubicBezTo>
                      <a:cubicBezTo>
                        <a:pt x="113" y="228336"/>
                        <a:pt x="57" y="232234"/>
                        <a:pt x="0" y="236132"/>
                      </a:cubicBezTo>
                      <a:cubicBezTo>
                        <a:pt x="0" y="236302"/>
                        <a:pt x="0" y="236471"/>
                        <a:pt x="0" y="236641"/>
                      </a:cubicBezTo>
                      <a:cubicBezTo>
                        <a:pt x="0" y="236866"/>
                        <a:pt x="0" y="237036"/>
                        <a:pt x="0" y="237262"/>
                      </a:cubicBezTo>
                      <a:cubicBezTo>
                        <a:pt x="0" y="240708"/>
                        <a:pt x="0" y="244154"/>
                        <a:pt x="113" y="247600"/>
                      </a:cubicBezTo>
                      <a:cubicBezTo>
                        <a:pt x="226" y="251441"/>
                        <a:pt x="396" y="255339"/>
                        <a:pt x="678" y="259293"/>
                      </a:cubicBezTo>
                      <a:cubicBezTo>
                        <a:pt x="735" y="260536"/>
                        <a:pt x="904" y="261779"/>
                        <a:pt x="961" y="263078"/>
                      </a:cubicBezTo>
                      <a:cubicBezTo>
                        <a:pt x="1017" y="263869"/>
                        <a:pt x="1074" y="264660"/>
                        <a:pt x="1131" y="265451"/>
                      </a:cubicBezTo>
                      <a:cubicBezTo>
                        <a:pt x="1300" y="267315"/>
                        <a:pt x="1413" y="269179"/>
                        <a:pt x="1582" y="271044"/>
                      </a:cubicBezTo>
                      <a:cubicBezTo>
                        <a:pt x="1978" y="274998"/>
                        <a:pt x="2430" y="279009"/>
                        <a:pt x="2939" y="283020"/>
                      </a:cubicBezTo>
                      <a:cubicBezTo>
                        <a:pt x="3278" y="285788"/>
                        <a:pt x="3730" y="288612"/>
                        <a:pt x="4126" y="291437"/>
                      </a:cubicBezTo>
                      <a:cubicBezTo>
                        <a:pt x="4239" y="292058"/>
                        <a:pt x="4296" y="292680"/>
                        <a:pt x="4409" y="293301"/>
                      </a:cubicBezTo>
                      <a:cubicBezTo>
                        <a:pt x="4522" y="293922"/>
                        <a:pt x="4578" y="294600"/>
                        <a:pt x="4691" y="295222"/>
                      </a:cubicBezTo>
                      <a:cubicBezTo>
                        <a:pt x="5313" y="299345"/>
                        <a:pt x="6048" y="303469"/>
                        <a:pt x="6839" y="307593"/>
                      </a:cubicBezTo>
                      <a:cubicBezTo>
                        <a:pt x="7630" y="311774"/>
                        <a:pt x="8478" y="316010"/>
                        <a:pt x="9382" y="320247"/>
                      </a:cubicBezTo>
                      <a:cubicBezTo>
                        <a:pt x="9496" y="320643"/>
                        <a:pt x="9552" y="321038"/>
                        <a:pt x="9665" y="321433"/>
                      </a:cubicBezTo>
                      <a:cubicBezTo>
                        <a:pt x="9778" y="321885"/>
                        <a:pt x="9891" y="322337"/>
                        <a:pt x="9948" y="322733"/>
                      </a:cubicBezTo>
                      <a:cubicBezTo>
                        <a:pt x="10739" y="326179"/>
                        <a:pt x="11474" y="329568"/>
                        <a:pt x="12322" y="333014"/>
                      </a:cubicBezTo>
                      <a:cubicBezTo>
                        <a:pt x="13396" y="337307"/>
                        <a:pt x="14526" y="341601"/>
                        <a:pt x="15713" y="345894"/>
                      </a:cubicBezTo>
                      <a:cubicBezTo>
                        <a:pt x="16165" y="347419"/>
                        <a:pt x="16617" y="348945"/>
                        <a:pt x="17070" y="350526"/>
                      </a:cubicBezTo>
                      <a:cubicBezTo>
                        <a:pt x="17352" y="351430"/>
                        <a:pt x="17578" y="352334"/>
                        <a:pt x="17861" y="353238"/>
                      </a:cubicBezTo>
                      <a:cubicBezTo>
                        <a:pt x="18370" y="355046"/>
                        <a:pt x="18878" y="356853"/>
                        <a:pt x="19444" y="358661"/>
                      </a:cubicBezTo>
                      <a:cubicBezTo>
                        <a:pt x="20743" y="362841"/>
                        <a:pt x="22100" y="367022"/>
                        <a:pt x="23456" y="371258"/>
                      </a:cubicBezTo>
                      <a:cubicBezTo>
                        <a:pt x="24644" y="374761"/>
                        <a:pt x="25831" y="378207"/>
                        <a:pt x="27074" y="381709"/>
                      </a:cubicBezTo>
                      <a:cubicBezTo>
                        <a:pt x="27187" y="381992"/>
                        <a:pt x="27300" y="382331"/>
                        <a:pt x="27413" y="382613"/>
                      </a:cubicBezTo>
                      <a:cubicBezTo>
                        <a:pt x="27526" y="382896"/>
                        <a:pt x="27583" y="383178"/>
                        <a:pt x="27696" y="383404"/>
                      </a:cubicBezTo>
                      <a:cubicBezTo>
                        <a:pt x="29109" y="387358"/>
                        <a:pt x="30635" y="391313"/>
                        <a:pt x="32161" y="395267"/>
                      </a:cubicBezTo>
                      <a:cubicBezTo>
                        <a:pt x="33687" y="399165"/>
                        <a:pt x="35213" y="403063"/>
                        <a:pt x="36852" y="406961"/>
                      </a:cubicBezTo>
                      <a:cubicBezTo>
                        <a:pt x="37531" y="408599"/>
                        <a:pt x="38265" y="410294"/>
                        <a:pt x="39000" y="411932"/>
                      </a:cubicBezTo>
                      <a:cubicBezTo>
                        <a:pt x="39283" y="412666"/>
                        <a:pt x="39622" y="413344"/>
                        <a:pt x="39905" y="414079"/>
                      </a:cubicBezTo>
                      <a:cubicBezTo>
                        <a:pt x="40526" y="415547"/>
                        <a:pt x="41148" y="416960"/>
                        <a:pt x="41770" y="418428"/>
                      </a:cubicBezTo>
                      <a:cubicBezTo>
                        <a:pt x="43522" y="422383"/>
                        <a:pt x="45331" y="426337"/>
                        <a:pt x="47196" y="430292"/>
                      </a:cubicBezTo>
                      <a:cubicBezTo>
                        <a:pt x="49118" y="434472"/>
                        <a:pt x="51152" y="438596"/>
                        <a:pt x="53244" y="442719"/>
                      </a:cubicBezTo>
                      <a:cubicBezTo>
                        <a:pt x="53357" y="443002"/>
                        <a:pt x="53526" y="443228"/>
                        <a:pt x="53639" y="443510"/>
                      </a:cubicBezTo>
                      <a:cubicBezTo>
                        <a:pt x="53865" y="443906"/>
                        <a:pt x="54035" y="444301"/>
                        <a:pt x="54261" y="444697"/>
                      </a:cubicBezTo>
                      <a:cubicBezTo>
                        <a:pt x="56409" y="448990"/>
                        <a:pt x="58613" y="453283"/>
                        <a:pt x="60931" y="457577"/>
                      </a:cubicBezTo>
                      <a:cubicBezTo>
                        <a:pt x="63983" y="463282"/>
                        <a:pt x="67148" y="468931"/>
                        <a:pt x="70370" y="474580"/>
                      </a:cubicBezTo>
                      <a:cubicBezTo>
                        <a:pt x="70878" y="475428"/>
                        <a:pt x="71387" y="476332"/>
                        <a:pt x="71896" y="477179"/>
                      </a:cubicBezTo>
                      <a:cubicBezTo>
                        <a:pt x="73365" y="479665"/>
                        <a:pt x="74948" y="481924"/>
                        <a:pt x="76418" y="484353"/>
                      </a:cubicBezTo>
                      <a:cubicBezTo>
                        <a:pt x="81279" y="492375"/>
                        <a:pt x="86196" y="500340"/>
                        <a:pt x="91339" y="507967"/>
                      </a:cubicBezTo>
                      <a:cubicBezTo>
                        <a:pt x="92018" y="508983"/>
                        <a:pt x="92640" y="510113"/>
                        <a:pt x="93318" y="511130"/>
                      </a:cubicBezTo>
                      <a:cubicBezTo>
                        <a:pt x="97726" y="517627"/>
                        <a:pt x="102248" y="524010"/>
                        <a:pt x="106883" y="530224"/>
                      </a:cubicBezTo>
                      <a:cubicBezTo>
                        <a:pt x="107222" y="530676"/>
                        <a:pt x="107561" y="531071"/>
                        <a:pt x="107900" y="531523"/>
                      </a:cubicBezTo>
                      <a:cubicBezTo>
                        <a:pt x="108353" y="532145"/>
                        <a:pt x="108861" y="532766"/>
                        <a:pt x="109370" y="533444"/>
                      </a:cubicBezTo>
                      <a:cubicBezTo>
                        <a:pt x="111913" y="536833"/>
                        <a:pt x="114514" y="540279"/>
                        <a:pt x="117113" y="543556"/>
                      </a:cubicBezTo>
                      <a:cubicBezTo>
                        <a:pt x="120166" y="547397"/>
                        <a:pt x="123218" y="551182"/>
                        <a:pt x="126327" y="554911"/>
                      </a:cubicBezTo>
                      <a:cubicBezTo>
                        <a:pt x="127005" y="555701"/>
                        <a:pt x="127627" y="556436"/>
                        <a:pt x="128305" y="557227"/>
                      </a:cubicBezTo>
                      <a:cubicBezTo>
                        <a:pt x="128870" y="557905"/>
                        <a:pt x="129435" y="558582"/>
                        <a:pt x="130000" y="559260"/>
                      </a:cubicBezTo>
                      <a:cubicBezTo>
                        <a:pt x="131809" y="561407"/>
                        <a:pt x="133674" y="563610"/>
                        <a:pt x="135483" y="565700"/>
                      </a:cubicBezTo>
                      <a:cubicBezTo>
                        <a:pt x="138592" y="569259"/>
                        <a:pt x="141757" y="572705"/>
                        <a:pt x="144922" y="576151"/>
                      </a:cubicBezTo>
                      <a:cubicBezTo>
                        <a:pt x="146392" y="577733"/>
                        <a:pt x="147861" y="579202"/>
                        <a:pt x="149331" y="580727"/>
                      </a:cubicBezTo>
                      <a:cubicBezTo>
                        <a:pt x="150066" y="581518"/>
                        <a:pt x="150801" y="582252"/>
                        <a:pt x="151535" y="582987"/>
                      </a:cubicBezTo>
                      <a:cubicBezTo>
                        <a:pt x="152609" y="584116"/>
                        <a:pt x="153740" y="585303"/>
                        <a:pt x="154813" y="586432"/>
                      </a:cubicBezTo>
                      <a:cubicBezTo>
                        <a:pt x="158261" y="589935"/>
                        <a:pt x="161710" y="593324"/>
                        <a:pt x="165157" y="596657"/>
                      </a:cubicBezTo>
                      <a:cubicBezTo>
                        <a:pt x="167192" y="598635"/>
                        <a:pt x="169283" y="600499"/>
                        <a:pt x="171318" y="602419"/>
                      </a:cubicBezTo>
                      <a:cubicBezTo>
                        <a:pt x="172053" y="603097"/>
                        <a:pt x="172788" y="603832"/>
                        <a:pt x="173523" y="604510"/>
                      </a:cubicBezTo>
                      <a:cubicBezTo>
                        <a:pt x="174314" y="605187"/>
                        <a:pt x="175049" y="605922"/>
                        <a:pt x="175840" y="606656"/>
                      </a:cubicBezTo>
                      <a:cubicBezTo>
                        <a:pt x="179457" y="609933"/>
                        <a:pt x="183074" y="613096"/>
                        <a:pt x="186748" y="616147"/>
                      </a:cubicBezTo>
                      <a:cubicBezTo>
                        <a:pt x="189236" y="618237"/>
                        <a:pt x="191666" y="620214"/>
                        <a:pt x="194153" y="622191"/>
                      </a:cubicBezTo>
                      <a:cubicBezTo>
                        <a:pt x="194775" y="622700"/>
                        <a:pt x="195397" y="623208"/>
                        <a:pt x="196018" y="623717"/>
                      </a:cubicBezTo>
                      <a:cubicBezTo>
                        <a:pt x="196527" y="624168"/>
                        <a:pt x="197092" y="624620"/>
                        <a:pt x="197601" y="625016"/>
                      </a:cubicBezTo>
                      <a:cubicBezTo>
                        <a:pt x="201162" y="627840"/>
                        <a:pt x="204723" y="630552"/>
                        <a:pt x="208340" y="633207"/>
                      </a:cubicBezTo>
                      <a:cubicBezTo>
                        <a:pt x="211562" y="635580"/>
                        <a:pt x="214783" y="637839"/>
                        <a:pt x="218005" y="640099"/>
                      </a:cubicBezTo>
                      <a:cubicBezTo>
                        <a:pt x="218175" y="640212"/>
                        <a:pt x="218344" y="640325"/>
                        <a:pt x="218514" y="640494"/>
                      </a:cubicBezTo>
                      <a:cubicBezTo>
                        <a:pt x="218627" y="640551"/>
                        <a:pt x="218740" y="640664"/>
                        <a:pt x="218853" y="640720"/>
                      </a:cubicBezTo>
                      <a:cubicBezTo>
                        <a:pt x="222301" y="643093"/>
                        <a:pt x="225692" y="645352"/>
                        <a:pt x="229140" y="647499"/>
                      </a:cubicBezTo>
                      <a:cubicBezTo>
                        <a:pt x="232531" y="649646"/>
                        <a:pt x="235866" y="651680"/>
                        <a:pt x="239258" y="653713"/>
                      </a:cubicBezTo>
                      <a:cubicBezTo>
                        <a:pt x="240049" y="654165"/>
                        <a:pt x="240784" y="654617"/>
                        <a:pt x="241575" y="655069"/>
                      </a:cubicBezTo>
                      <a:cubicBezTo>
                        <a:pt x="244118" y="656538"/>
                        <a:pt x="246662" y="657950"/>
                        <a:pt x="249206" y="659362"/>
                      </a:cubicBezTo>
                      <a:cubicBezTo>
                        <a:pt x="249940" y="659758"/>
                        <a:pt x="250732" y="660153"/>
                        <a:pt x="251467" y="660549"/>
                      </a:cubicBezTo>
                      <a:cubicBezTo>
                        <a:pt x="252823" y="661283"/>
                        <a:pt x="254236" y="661961"/>
                        <a:pt x="255593" y="662695"/>
                      </a:cubicBezTo>
                      <a:cubicBezTo>
                        <a:pt x="256723" y="663260"/>
                        <a:pt x="257909" y="663938"/>
                        <a:pt x="259040" y="664503"/>
                      </a:cubicBezTo>
                      <a:cubicBezTo>
                        <a:pt x="260170" y="665068"/>
                        <a:pt x="261301" y="665576"/>
                        <a:pt x="262432" y="666085"/>
                      </a:cubicBezTo>
                      <a:cubicBezTo>
                        <a:pt x="263788" y="666763"/>
                        <a:pt x="265201" y="667384"/>
                        <a:pt x="266558" y="668005"/>
                      </a:cubicBezTo>
                      <a:cubicBezTo>
                        <a:pt x="267349" y="668344"/>
                        <a:pt x="268084" y="668740"/>
                        <a:pt x="268875" y="669079"/>
                      </a:cubicBezTo>
                      <a:cubicBezTo>
                        <a:pt x="270458" y="669813"/>
                        <a:pt x="272097" y="670434"/>
                        <a:pt x="273679" y="671112"/>
                      </a:cubicBezTo>
                      <a:cubicBezTo>
                        <a:pt x="274923" y="671621"/>
                        <a:pt x="276167" y="672186"/>
                        <a:pt x="277353" y="672694"/>
                      </a:cubicBezTo>
                      <a:cubicBezTo>
                        <a:pt x="277749" y="672864"/>
                        <a:pt x="278201" y="673033"/>
                        <a:pt x="278597" y="673203"/>
                      </a:cubicBezTo>
                      <a:cubicBezTo>
                        <a:pt x="281084" y="674219"/>
                        <a:pt x="283627" y="675123"/>
                        <a:pt x="286114" y="676027"/>
                      </a:cubicBezTo>
                      <a:cubicBezTo>
                        <a:pt x="286793" y="676253"/>
                        <a:pt x="287471" y="676536"/>
                        <a:pt x="288093" y="676762"/>
                      </a:cubicBezTo>
                      <a:cubicBezTo>
                        <a:pt x="288206" y="676818"/>
                        <a:pt x="288262" y="676818"/>
                        <a:pt x="288375" y="676875"/>
                      </a:cubicBezTo>
                      <a:cubicBezTo>
                        <a:pt x="291654" y="678061"/>
                        <a:pt x="294932" y="679134"/>
                        <a:pt x="298210" y="680095"/>
                      </a:cubicBezTo>
                      <a:cubicBezTo>
                        <a:pt x="298379" y="680151"/>
                        <a:pt x="298606" y="680207"/>
                        <a:pt x="298775" y="680264"/>
                      </a:cubicBezTo>
                      <a:cubicBezTo>
                        <a:pt x="299849" y="680603"/>
                        <a:pt x="300923" y="680829"/>
                        <a:pt x="301997" y="681168"/>
                      </a:cubicBezTo>
                      <a:cubicBezTo>
                        <a:pt x="304032" y="681733"/>
                        <a:pt x="306123" y="682354"/>
                        <a:pt x="308158" y="682863"/>
                      </a:cubicBezTo>
                      <a:cubicBezTo>
                        <a:pt x="308610" y="682975"/>
                        <a:pt x="309006" y="683032"/>
                        <a:pt x="309402" y="683145"/>
                      </a:cubicBezTo>
                      <a:cubicBezTo>
                        <a:pt x="310871" y="683484"/>
                        <a:pt x="312284" y="683766"/>
                        <a:pt x="313753" y="684105"/>
                      </a:cubicBezTo>
                      <a:cubicBezTo>
                        <a:pt x="315279" y="684444"/>
                        <a:pt x="316806" y="684840"/>
                        <a:pt x="318332" y="685122"/>
                      </a:cubicBezTo>
                      <a:cubicBezTo>
                        <a:pt x="318897" y="685235"/>
                        <a:pt x="319519" y="685292"/>
                        <a:pt x="320084" y="685405"/>
                      </a:cubicBezTo>
                      <a:cubicBezTo>
                        <a:pt x="321723" y="685687"/>
                        <a:pt x="323362" y="685969"/>
                        <a:pt x="324945" y="686195"/>
                      </a:cubicBezTo>
                      <a:cubicBezTo>
                        <a:pt x="326188" y="686421"/>
                        <a:pt x="327488" y="686647"/>
                        <a:pt x="328732" y="686817"/>
                      </a:cubicBezTo>
                      <a:cubicBezTo>
                        <a:pt x="329410" y="686930"/>
                        <a:pt x="330088" y="686930"/>
                        <a:pt x="330766" y="687043"/>
                      </a:cubicBezTo>
                      <a:cubicBezTo>
                        <a:pt x="332575" y="687269"/>
                        <a:pt x="334327" y="687438"/>
                        <a:pt x="336136" y="687608"/>
                      </a:cubicBezTo>
                      <a:cubicBezTo>
                        <a:pt x="337267" y="687721"/>
                        <a:pt x="338453" y="687890"/>
                        <a:pt x="339584" y="687947"/>
                      </a:cubicBezTo>
                      <a:cubicBezTo>
                        <a:pt x="340206" y="688003"/>
                        <a:pt x="340884" y="688003"/>
                        <a:pt x="341506" y="688003"/>
                      </a:cubicBezTo>
                      <a:cubicBezTo>
                        <a:pt x="343540" y="688116"/>
                        <a:pt x="345575" y="688173"/>
                        <a:pt x="347610" y="688229"/>
                      </a:cubicBezTo>
                      <a:cubicBezTo>
                        <a:pt x="348741" y="688229"/>
                        <a:pt x="349871" y="688342"/>
                        <a:pt x="350945" y="688342"/>
                      </a:cubicBezTo>
                      <a:cubicBezTo>
                        <a:pt x="351454" y="688342"/>
                        <a:pt x="351906" y="688286"/>
                        <a:pt x="352415" y="688286"/>
                      </a:cubicBezTo>
                      <a:cubicBezTo>
                        <a:pt x="355128" y="688229"/>
                        <a:pt x="357841" y="688116"/>
                        <a:pt x="360497" y="687890"/>
                      </a:cubicBezTo>
                      <a:cubicBezTo>
                        <a:pt x="361402" y="687834"/>
                        <a:pt x="362363" y="687834"/>
                        <a:pt x="363267" y="687777"/>
                      </a:cubicBezTo>
                      <a:cubicBezTo>
                        <a:pt x="363493" y="687777"/>
                        <a:pt x="363663" y="687721"/>
                        <a:pt x="363888" y="687721"/>
                      </a:cubicBezTo>
                      <a:cubicBezTo>
                        <a:pt x="368071" y="687325"/>
                        <a:pt x="372141" y="686760"/>
                        <a:pt x="376210" y="685969"/>
                      </a:cubicBezTo>
                      <a:cubicBezTo>
                        <a:pt x="376493" y="685913"/>
                        <a:pt x="376775" y="685913"/>
                        <a:pt x="377058" y="685857"/>
                      </a:cubicBezTo>
                      <a:cubicBezTo>
                        <a:pt x="377567" y="685744"/>
                        <a:pt x="377962" y="685574"/>
                        <a:pt x="378471" y="685461"/>
                      </a:cubicBezTo>
                      <a:cubicBezTo>
                        <a:pt x="383445" y="684444"/>
                        <a:pt x="388249" y="683145"/>
                        <a:pt x="392997" y="681507"/>
                      </a:cubicBezTo>
                      <a:cubicBezTo>
                        <a:pt x="393280" y="681394"/>
                        <a:pt x="393562" y="681394"/>
                        <a:pt x="393845" y="681281"/>
                      </a:cubicBezTo>
                      <a:cubicBezTo>
                        <a:pt x="393958" y="681224"/>
                        <a:pt x="394071" y="681168"/>
                        <a:pt x="394240" y="681111"/>
                      </a:cubicBezTo>
                      <a:cubicBezTo>
                        <a:pt x="396445" y="680320"/>
                        <a:pt x="398536" y="679417"/>
                        <a:pt x="400684" y="678513"/>
                      </a:cubicBezTo>
                      <a:cubicBezTo>
                        <a:pt x="401758" y="678174"/>
                        <a:pt x="402832" y="677778"/>
                        <a:pt x="403906" y="677326"/>
                      </a:cubicBezTo>
                      <a:close/>
                    </a:path>
                  </a:pathLst>
                </a:custGeom>
                <a:solidFill>
                  <a:srgbClr val="1B0F34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4" name="Freeform 173">
                  <a:extLst>
                    <a:ext uri="{FF2B5EF4-FFF2-40B4-BE49-F238E27FC236}">
                      <a16:creationId xmlns:a16="http://schemas.microsoft.com/office/drawing/2014/main" id="{8A644415-84EF-9945-93A3-0D4424FFD25B}"/>
                    </a:ext>
                  </a:extLst>
                </p:cNvPr>
                <p:cNvSpPr/>
                <p:nvPr/>
              </p:nvSpPr>
              <p:spPr>
                <a:xfrm>
                  <a:off x="7158500" y="2142136"/>
                  <a:ext cx="166061" cy="96260"/>
                </a:xfrm>
                <a:custGeom>
                  <a:avLst/>
                  <a:gdLst>
                    <a:gd name="connsiteX0" fmla="*/ 0 w 166061"/>
                    <a:gd name="connsiteY0" fmla="*/ 96260 h 96260"/>
                    <a:gd name="connsiteX1" fmla="*/ 139610 w 166061"/>
                    <a:gd name="connsiteY1" fmla="*/ 15196 h 96260"/>
                    <a:gd name="connsiteX2" fmla="*/ 166062 w 166061"/>
                    <a:gd name="connsiteY2" fmla="*/ 0 h 96260"/>
                    <a:gd name="connsiteX3" fmla="*/ 26509 w 166061"/>
                    <a:gd name="connsiteY3" fmla="*/ 81064 h 96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061" h="96260">
                      <a:moveTo>
                        <a:pt x="0" y="96260"/>
                      </a:moveTo>
                      <a:lnTo>
                        <a:pt x="139610" y="15196"/>
                      </a:lnTo>
                      <a:lnTo>
                        <a:pt x="166062" y="0"/>
                      </a:lnTo>
                      <a:lnTo>
                        <a:pt x="26509" y="81064"/>
                      </a:lnTo>
                      <a:close/>
                    </a:path>
                  </a:pathLst>
                </a:custGeom>
                <a:solidFill>
                  <a:srgbClr val="762E3C"/>
                </a:solidFill>
                <a:ln w="22609" cap="rnd">
                  <a:solidFill>
                    <a:srgbClr val="1B0F34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75" name="Graphic 9">
                  <a:extLst>
                    <a:ext uri="{FF2B5EF4-FFF2-40B4-BE49-F238E27FC236}">
                      <a16:creationId xmlns:a16="http://schemas.microsoft.com/office/drawing/2014/main" id="{492A11F4-72FC-5F42-BE7F-97F9FA55E022}"/>
                    </a:ext>
                  </a:extLst>
                </p:cNvPr>
                <p:cNvGrpSpPr/>
                <p:nvPr/>
              </p:nvGrpSpPr>
              <p:grpSpPr>
                <a:xfrm>
                  <a:off x="7185009" y="2138663"/>
                  <a:ext cx="157074" cy="84537"/>
                  <a:chOff x="7185009" y="2138663"/>
                  <a:chExt cx="157074" cy="84537"/>
                </a:xfrm>
              </p:grpSpPr>
              <p:sp>
                <p:nvSpPr>
                  <p:cNvPr id="176" name="Freeform 175">
                    <a:extLst>
                      <a:ext uri="{FF2B5EF4-FFF2-40B4-BE49-F238E27FC236}">
                        <a16:creationId xmlns:a16="http://schemas.microsoft.com/office/drawing/2014/main" id="{DFD77C69-E19F-C445-ABD5-49FBAF1DF36E}"/>
                      </a:ext>
                    </a:extLst>
                  </p:cNvPr>
                  <p:cNvSpPr/>
                  <p:nvPr/>
                </p:nvSpPr>
                <p:spPr>
                  <a:xfrm>
                    <a:off x="7185009" y="2140272"/>
                    <a:ext cx="143848" cy="82928"/>
                  </a:xfrm>
                  <a:custGeom>
                    <a:avLst/>
                    <a:gdLst>
                      <a:gd name="connsiteX0" fmla="*/ 0 w 143848"/>
                      <a:gd name="connsiteY0" fmla="*/ 82929 h 82928"/>
                      <a:gd name="connsiteX1" fmla="*/ 139609 w 143848"/>
                      <a:gd name="connsiteY1" fmla="*/ 1864 h 82928"/>
                      <a:gd name="connsiteX2" fmla="*/ 143848 w 143848"/>
                      <a:gd name="connsiteY2" fmla="*/ 0 h 82928"/>
                      <a:gd name="connsiteX3" fmla="*/ 4239 w 143848"/>
                      <a:gd name="connsiteY3" fmla="*/ 81065 h 82928"/>
                      <a:gd name="connsiteX4" fmla="*/ 0 w 143848"/>
                      <a:gd name="connsiteY4" fmla="*/ 82929 h 82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848" h="82928">
                        <a:moveTo>
                          <a:pt x="0" y="82929"/>
                        </a:moveTo>
                        <a:lnTo>
                          <a:pt x="139609" y="1864"/>
                        </a:lnTo>
                        <a:cubicBezTo>
                          <a:pt x="140965" y="1130"/>
                          <a:pt x="142379" y="508"/>
                          <a:pt x="143848" y="0"/>
                        </a:cubicBezTo>
                        <a:lnTo>
                          <a:pt x="4239" y="81065"/>
                        </a:lnTo>
                        <a:cubicBezTo>
                          <a:pt x="2770" y="81573"/>
                          <a:pt x="1356" y="82194"/>
                          <a:pt x="0" y="82929"/>
                        </a:cubicBezTo>
                      </a:path>
                    </a:pathLst>
                  </a:custGeom>
                  <a:solidFill>
                    <a:srgbClr val="7A2F3E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" name="Freeform 176">
                    <a:extLst>
                      <a:ext uri="{FF2B5EF4-FFF2-40B4-BE49-F238E27FC236}">
                        <a16:creationId xmlns:a16="http://schemas.microsoft.com/office/drawing/2014/main" id="{F231E049-1C18-3E4D-8505-2E4DB16F3810}"/>
                      </a:ext>
                    </a:extLst>
                  </p:cNvPr>
                  <p:cNvSpPr/>
                  <p:nvPr/>
                </p:nvSpPr>
                <p:spPr>
                  <a:xfrm>
                    <a:off x="7189191" y="2139255"/>
                    <a:ext cx="143396" cy="82081"/>
                  </a:xfrm>
                  <a:custGeom>
                    <a:avLst/>
                    <a:gdLst>
                      <a:gd name="connsiteX0" fmla="*/ 0 w 143396"/>
                      <a:gd name="connsiteY0" fmla="*/ 82081 h 82081"/>
                      <a:gd name="connsiteX1" fmla="*/ 139609 w 143396"/>
                      <a:gd name="connsiteY1" fmla="*/ 1017 h 82081"/>
                      <a:gd name="connsiteX2" fmla="*/ 143396 w 143396"/>
                      <a:gd name="connsiteY2" fmla="*/ 0 h 82081"/>
                      <a:gd name="connsiteX3" fmla="*/ 3787 w 143396"/>
                      <a:gd name="connsiteY3" fmla="*/ 81065 h 82081"/>
                      <a:gd name="connsiteX4" fmla="*/ 0 w 143396"/>
                      <a:gd name="connsiteY4" fmla="*/ 82081 h 820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396" h="82081">
                        <a:moveTo>
                          <a:pt x="0" y="82081"/>
                        </a:moveTo>
                        <a:lnTo>
                          <a:pt x="139609" y="1017"/>
                        </a:lnTo>
                        <a:cubicBezTo>
                          <a:pt x="140852" y="565"/>
                          <a:pt x="142096" y="226"/>
                          <a:pt x="143396" y="0"/>
                        </a:cubicBezTo>
                        <a:lnTo>
                          <a:pt x="3787" y="81065"/>
                        </a:lnTo>
                        <a:cubicBezTo>
                          <a:pt x="2543" y="81290"/>
                          <a:pt x="1243" y="81629"/>
                          <a:pt x="0" y="82081"/>
                        </a:cubicBezTo>
                      </a:path>
                    </a:pathLst>
                  </a:custGeom>
                  <a:solidFill>
                    <a:srgbClr val="7E3140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" name="Freeform 177">
                    <a:extLst>
                      <a:ext uri="{FF2B5EF4-FFF2-40B4-BE49-F238E27FC236}">
                        <a16:creationId xmlns:a16="http://schemas.microsoft.com/office/drawing/2014/main" id="{020EC0CB-15AA-E04E-AC1B-047E4EC8CE0A}"/>
                      </a:ext>
                    </a:extLst>
                  </p:cNvPr>
                  <p:cNvSpPr/>
                  <p:nvPr/>
                </p:nvSpPr>
                <p:spPr>
                  <a:xfrm>
                    <a:off x="7193034" y="2138803"/>
                    <a:ext cx="142717" cy="81516"/>
                  </a:xfrm>
                  <a:custGeom>
                    <a:avLst/>
                    <a:gdLst>
                      <a:gd name="connsiteX0" fmla="*/ 0 w 142717"/>
                      <a:gd name="connsiteY0" fmla="*/ 81517 h 81516"/>
                      <a:gd name="connsiteX1" fmla="*/ 139610 w 142717"/>
                      <a:gd name="connsiteY1" fmla="*/ 452 h 81516"/>
                      <a:gd name="connsiteX2" fmla="*/ 142718 w 142717"/>
                      <a:gd name="connsiteY2" fmla="*/ 0 h 81516"/>
                      <a:gd name="connsiteX3" fmla="*/ 3109 w 142717"/>
                      <a:gd name="connsiteY3" fmla="*/ 81065 h 81516"/>
                      <a:gd name="connsiteX4" fmla="*/ 0 w 142717"/>
                      <a:gd name="connsiteY4" fmla="*/ 81517 h 81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717" h="81516">
                        <a:moveTo>
                          <a:pt x="0" y="81517"/>
                        </a:moveTo>
                        <a:lnTo>
                          <a:pt x="139610" y="452"/>
                        </a:lnTo>
                        <a:cubicBezTo>
                          <a:pt x="140627" y="226"/>
                          <a:pt x="141644" y="113"/>
                          <a:pt x="142718" y="0"/>
                        </a:cubicBezTo>
                        <a:lnTo>
                          <a:pt x="3109" y="81065"/>
                        </a:lnTo>
                        <a:cubicBezTo>
                          <a:pt x="2035" y="81178"/>
                          <a:pt x="961" y="81291"/>
                          <a:pt x="0" y="81517"/>
                        </a:cubicBezTo>
                      </a:path>
                    </a:pathLst>
                  </a:custGeom>
                  <a:solidFill>
                    <a:srgbClr val="833343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" name="Freeform 178">
                    <a:extLst>
                      <a:ext uri="{FF2B5EF4-FFF2-40B4-BE49-F238E27FC236}">
                        <a16:creationId xmlns:a16="http://schemas.microsoft.com/office/drawing/2014/main" id="{F17FE22C-4CBA-1043-AB81-3722AF6BFBC7}"/>
                      </a:ext>
                    </a:extLst>
                  </p:cNvPr>
                  <p:cNvSpPr/>
                  <p:nvPr/>
                </p:nvSpPr>
                <p:spPr>
                  <a:xfrm>
                    <a:off x="7196087" y="2138690"/>
                    <a:ext cx="142322" cy="81177"/>
                  </a:xfrm>
                  <a:custGeom>
                    <a:avLst/>
                    <a:gdLst>
                      <a:gd name="connsiteX0" fmla="*/ 0 w 142322"/>
                      <a:gd name="connsiteY0" fmla="*/ 81177 h 81177"/>
                      <a:gd name="connsiteX1" fmla="*/ 139609 w 142322"/>
                      <a:gd name="connsiteY1" fmla="*/ 113 h 81177"/>
                      <a:gd name="connsiteX2" fmla="*/ 142323 w 142322"/>
                      <a:gd name="connsiteY2" fmla="*/ 0 h 81177"/>
                      <a:gd name="connsiteX3" fmla="*/ 2713 w 142322"/>
                      <a:gd name="connsiteY3" fmla="*/ 81065 h 81177"/>
                      <a:gd name="connsiteX4" fmla="*/ 0 w 142322"/>
                      <a:gd name="connsiteY4" fmla="*/ 81177 h 811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322" h="81177">
                        <a:moveTo>
                          <a:pt x="0" y="81177"/>
                        </a:moveTo>
                        <a:lnTo>
                          <a:pt x="139609" y="113"/>
                        </a:lnTo>
                        <a:cubicBezTo>
                          <a:pt x="140514" y="57"/>
                          <a:pt x="141418" y="0"/>
                          <a:pt x="142323" y="0"/>
                        </a:cubicBezTo>
                        <a:lnTo>
                          <a:pt x="2713" y="81065"/>
                        </a:lnTo>
                        <a:cubicBezTo>
                          <a:pt x="1808" y="81065"/>
                          <a:pt x="905" y="81121"/>
                          <a:pt x="0" y="81177"/>
                        </a:cubicBezTo>
                      </a:path>
                    </a:pathLst>
                  </a:custGeom>
                  <a:solidFill>
                    <a:srgbClr val="873545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" name="Freeform 179">
                    <a:extLst>
                      <a:ext uri="{FF2B5EF4-FFF2-40B4-BE49-F238E27FC236}">
                        <a16:creationId xmlns:a16="http://schemas.microsoft.com/office/drawing/2014/main" id="{03C21130-9FA9-9D47-B438-FD82F0B81F7E}"/>
                      </a:ext>
                    </a:extLst>
                  </p:cNvPr>
                  <p:cNvSpPr/>
                  <p:nvPr/>
                </p:nvSpPr>
                <p:spPr>
                  <a:xfrm>
                    <a:off x="7198800" y="2138690"/>
                    <a:ext cx="142096" cy="81177"/>
                  </a:xfrm>
                  <a:custGeom>
                    <a:avLst/>
                    <a:gdLst>
                      <a:gd name="connsiteX0" fmla="*/ 0 w 142096"/>
                      <a:gd name="connsiteY0" fmla="*/ 81065 h 81177"/>
                      <a:gd name="connsiteX1" fmla="*/ 139610 w 142096"/>
                      <a:gd name="connsiteY1" fmla="*/ 0 h 81177"/>
                      <a:gd name="connsiteX2" fmla="*/ 142096 w 142096"/>
                      <a:gd name="connsiteY2" fmla="*/ 113 h 81177"/>
                      <a:gd name="connsiteX3" fmla="*/ 2487 w 142096"/>
                      <a:gd name="connsiteY3" fmla="*/ 81177 h 81177"/>
                      <a:gd name="connsiteX4" fmla="*/ 0 w 142096"/>
                      <a:gd name="connsiteY4" fmla="*/ 81065 h 811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096" h="81177">
                        <a:moveTo>
                          <a:pt x="0" y="81065"/>
                        </a:moveTo>
                        <a:lnTo>
                          <a:pt x="139610" y="0"/>
                        </a:lnTo>
                        <a:cubicBezTo>
                          <a:pt x="140457" y="0"/>
                          <a:pt x="141248" y="0"/>
                          <a:pt x="142096" y="113"/>
                        </a:cubicBezTo>
                        <a:lnTo>
                          <a:pt x="2487" y="81177"/>
                        </a:lnTo>
                        <a:cubicBezTo>
                          <a:pt x="1696" y="81065"/>
                          <a:pt x="848" y="81065"/>
                          <a:pt x="0" y="81065"/>
                        </a:cubicBezTo>
                      </a:path>
                    </a:pathLst>
                  </a:custGeom>
                  <a:solidFill>
                    <a:srgbClr val="8C3647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" name="Freeform 180">
                    <a:extLst>
                      <a:ext uri="{FF2B5EF4-FFF2-40B4-BE49-F238E27FC236}">
                        <a16:creationId xmlns:a16="http://schemas.microsoft.com/office/drawing/2014/main" id="{A2193EF9-B3B1-324E-94BD-CE47F8AA76B2}"/>
                      </a:ext>
                    </a:extLst>
                  </p:cNvPr>
                  <p:cNvSpPr/>
                  <p:nvPr/>
                </p:nvSpPr>
                <p:spPr>
                  <a:xfrm>
                    <a:off x="7201344" y="2138746"/>
                    <a:ext cx="140739" cy="81177"/>
                  </a:xfrm>
                  <a:custGeom>
                    <a:avLst/>
                    <a:gdLst>
                      <a:gd name="connsiteX0" fmla="*/ 0 w 140739"/>
                      <a:gd name="connsiteY0" fmla="*/ 81065 h 81177"/>
                      <a:gd name="connsiteX1" fmla="*/ 139609 w 140739"/>
                      <a:gd name="connsiteY1" fmla="*/ 0 h 81177"/>
                      <a:gd name="connsiteX2" fmla="*/ 140739 w 140739"/>
                      <a:gd name="connsiteY2" fmla="*/ 113 h 81177"/>
                      <a:gd name="connsiteX3" fmla="*/ 1130 w 140739"/>
                      <a:gd name="connsiteY3" fmla="*/ 81177 h 81177"/>
                      <a:gd name="connsiteX4" fmla="*/ 0 w 140739"/>
                      <a:gd name="connsiteY4" fmla="*/ 81065 h 811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739" h="81177">
                        <a:moveTo>
                          <a:pt x="0" y="81065"/>
                        </a:moveTo>
                        <a:lnTo>
                          <a:pt x="139609" y="0"/>
                        </a:lnTo>
                        <a:cubicBezTo>
                          <a:pt x="140004" y="0"/>
                          <a:pt x="140344" y="56"/>
                          <a:pt x="140739" y="113"/>
                        </a:cubicBezTo>
                        <a:lnTo>
                          <a:pt x="1130" y="81177"/>
                        </a:lnTo>
                        <a:cubicBezTo>
                          <a:pt x="734" y="81121"/>
                          <a:pt x="339" y="81121"/>
                          <a:pt x="0" y="81065"/>
                        </a:cubicBezTo>
                      </a:path>
                    </a:pathLst>
                  </a:custGeom>
                  <a:solidFill>
                    <a:srgbClr val="91384A"/>
                  </a:solidFill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" name="Freeform 181">
                    <a:extLst>
                      <a:ext uri="{FF2B5EF4-FFF2-40B4-BE49-F238E27FC236}">
                        <a16:creationId xmlns:a16="http://schemas.microsoft.com/office/drawing/2014/main" id="{92C87A3A-8074-464B-89B4-5B41348B0C67}"/>
                      </a:ext>
                    </a:extLst>
                  </p:cNvPr>
                  <p:cNvSpPr/>
                  <p:nvPr/>
                </p:nvSpPr>
                <p:spPr>
                  <a:xfrm>
                    <a:off x="7185009" y="2138663"/>
                    <a:ext cx="157074" cy="84537"/>
                  </a:xfrm>
                  <a:custGeom>
                    <a:avLst/>
                    <a:gdLst>
                      <a:gd name="connsiteX0" fmla="*/ 0 w 157074"/>
                      <a:gd name="connsiteY0" fmla="*/ 84537 h 84537"/>
                      <a:gd name="connsiteX1" fmla="*/ 139609 w 157074"/>
                      <a:gd name="connsiteY1" fmla="*/ 3473 h 84537"/>
                      <a:gd name="connsiteX2" fmla="*/ 157074 w 157074"/>
                      <a:gd name="connsiteY2" fmla="*/ 196 h 84537"/>
                      <a:gd name="connsiteX3" fmla="*/ 17465 w 157074"/>
                      <a:gd name="connsiteY3" fmla="*/ 81261 h 84537"/>
                      <a:gd name="connsiteX4" fmla="*/ 0 w 157074"/>
                      <a:gd name="connsiteY4" fmla="*/ 84537 h 845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074" h="84537">
                        <a:moveTo>
                          <a:pt x="0" y="84537"/>
                        </a:moveTo>
                        <a:lnTo>
                          <a:pt x="139609" y="3473"/>
                        </a:lnTo>
                        <a:cubicBezTo>
                          <a:pt x="144866" y="592"/>
                          <a:pt x="150744" y="-481"/>
                          <a:pt x="157074" y="196"/>
                        </a:cubicBezTo>
                        <a:lnTo>
                          <a:pt x="17465" y="81261"/>
                        </a:lnTo>
                        <a:cubicBezTo>
                          <a:pt x="11135" y="80639"/>
                          <a:pt x="5200" y="81656"/>
                          <a:pt x="0" y="84537"/>
                        </a:cubicBezTo>
                        <a:close/>
                      </a:path>
                    </a:pathLst>
                  </a:custGeom>
                  <a:noFill/>
                  <a:ln w="22609" cap="rnd">
                    <a:solidFill>
                      <a:srgbClr val="1B0F34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83" name="Freeform 182">
                  <a:extLst>
                    <a:ext uri="{FF2B5EF4-FFF2-40B4-BE49-F238E27FC236}">
                      <a16:creationId xmlns:a16="http://schemas.microsoft.com/office/drawing/2014/main" id="{B6952522-270B-164C-B14B-7421E7A0BC42}"/>
                    </a:ext>
                  </a:extLst>
                </p:cNvPr>
                <p:cNvSpPr/>
                <p:nvPr/>
              </p:nvSpPr>
              <p:spPr>
                <a:xfrm>
                  <a:off x="7114469" y="1986673"/>
                  <a:ext cx="227614" cy="233251"/>
                </a:xfrm>
                <a:custGeom>
                  <a:avLst/>
                  <a:gdLst>
                    <a:gd name="connsiteX0" fmla="*/ 0 w 227614"/>
                    <a:gd name="connsiteY0" fmla="*/ 81065 h 233251"/>
                    <a:gd name="connsiteX1" fmla="*/ 139610 w 227614"/>
                    <a:gd name="connsiteY1" fmla="*/ 0 h 233251"/>
                    <a:gd name="connsiteX2" fmla="*/ 227614 w 227614"/>
                    <a:gd name="connsiteY2" fmla="*/ 152187 h 233251"/>
                    <a:gd name="connsiteX3" fmla="*/ 88005 w 227614"/>
                    <a:gd name="connsiteY3" fmla="*/ 233251 h 233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7614" h="233251">
                      <a:moveTo>
                        <a:pt x="0" y="81065"/>
                      </a:moveTo>
                      <a:lnTo>
                        <a:pt x="139610" y="0"/>
                      </a:lnTo>
                      <a:lnTo>
                        <a:pt x="227614" y="152187"/>
                      </a:lnTo>
                      <a:lnTo>
                        <a:pt x="88005" y="23325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4" name="Freeform 183">
                  <a:extLst>
                    <a:ext uri="{FF2B5EF4-FFF2-40B4-BE49-F238E27FC236}">
                      <a16:creationId xmlns:a16="http://schemas.microsoft.com/office/drawing/2014/main" id="{5A86EEAD-C4BB-9D4D-B8D3-4CF52A6E2BB8}"/>
                    </a:ext>
                  </a:extLst>
                </p:cNvPr>
                <p:cNvSpPr/>
                <p:nvPr/>
              </p:nvSpPr>
              <p:spPr>
                <a:xfrm>
                  <a:off x="7058964" y="2067737"/>
                  <a:ext cx="143509" cy="183877"/>
                </a:xfrm>
                <a:custGeom>
                  <a:avLst/>
                  <a:gdLst>
                    <a:gd name="connsiteX0" fmla="*/ 55504 w 143509"/>
                    <a:gd name="connsiteY0" fmla="*/ 0 h 183877"/>
                    <a:gd name="connsiteX1" fmla="*/ 143509 w 143509"/>
                    <a:gd name="connsiteY1" fmla="*/ 152187 h 183877"/>
                    <a:gd name="connsiteX2" fmla="*/ 126044 w 143509"/>
                    <a:gd name="connsiteY2" fmla="*/ 155463 h 183877"/>
                    <a:gd name="connsiteX3" fmla="*/ 99592 w 143509"/>
                    <a:gd name="connsiteY3" fmla="*/ 170659 h 183877"/>
                    <a:gd name="connsiteX4" fmla="*/ 87892 w 143509"/>
                    <a:gd name="connsiteY4" fmla="*/ 183878 h 183877"/>
                    <a:gd name="connsiteX5" fmla="*/ 0 w 143509"/>
                    <a:gd name="connsiteY5" fmla="*/ 31748 h 183877"/>
                    <a:gd name="connsiteX6" fmla="*/ 29504 w 143509"/>
                    <a:gd name="connsiteY6" fmla="*/ 18811 h 183877"/>
                    <a:gd name="connsiteX7" fmla="*/ 55504 w 143509"/>
                    <a:gd name="connsiteY7" fmla="*/ 0 h 1838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3509" h="183877">
                      <a:moveTo>
                        <a:pt x="55504" y="0"/>
                      </a:moveTo>
                      <a:lnTo>
                        <a:pt x="143509" y="152187"/>
                      </a:lnTo>
                      <a:cubicBezTo>
                        <a:pt x="137179" y="151565"/>
                        <a:pt x="131244" y="152582"/>
                        <a:pt x="126044" y="155463"/>
                      </a:cubicBezTo>
                      <a:lnTo>
                        <a:pt x="99592" y="170659"/>
                      </a:lnTo>
                      <a:cubicBezTo>
                        <a:pt x="94336" y="173540"/>
                        <a:pt x="90548" y="178229"/>
                        <a:pt x="87892" y="183878"/>
                      </a:cubicBezTo>
                      <a:lnTo>
                        <a:pt x="0" y="31748"/>
                      </a:lnTo>
                      <a:cubicBezTo>
                        <a:pt x="10231" y="28415"/>
                        <a:pt x="20122" y="24178"/>
                        <a:pt x="29504" y="18811"/>
                      </a:cubicBezTo>
                      <a:cubicBezTo>
                        <a:pt x="38831" y="13445"/>
                        <a:pt x="47592" y="7118"/>
                        <a:pt x="5550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5" name="Freeform 184">
                  <a:extLst>
                    <a:ext uri="{FF2B5EF4-FFF2-40B4-BE49-F238E27FC236}">
                      <a16:creationId xmlns:a16="http://schemas.microsoft.com/office/drawing/2014/main" id="{ADF468B7-16D6-7944-AA0E-606A079207D1}"/>
                    </a:ext>
                  </a:extLst>
                </p:cNvPr>
                <p:cNvSpPr/>
                <p:nvPr/>
              </p:nvSpPr>
              <p:spPr>
                <a:xfrm>
                  <a:off x="7550762" y="2688290"/>
                  <a:ext cx="181831" cy="219806"/>
                </a:xfrm>
                <a:custGeom>
                  <a:avLst/>
                  <a:gdLst>
                    <a:gd name="connsiteX0" fmla="*/ 181831 w 181831"/>
                    <a:gd name="connsiteY0" fmla="*/ 101119 h 219806"/>
                    <a:gd name="connsiteX1" fmla="*/ 181775 w 181831"/>
                    <a:gd name="connsiteY1" fmla="*/ 98577 h 219806"/>
                    <a:gd name="connsiteX2" fmla="*/ 181662 w 181831"/>
                    <a:gd name="connsiteY2" fmla="*/ 95752 h 219806"/>
                    <a:gd name="connsiteX3" fmla="*/ 181435 w 181831"/>
                    <a:gd name="connsiteY3" fmla="*/ 92927 h 219806"/>
                    <a:gd name="connsiteX4" fmla="*/ 181097 w 181831"/>
                    <a:gd name="connsiteY4" fmla="*/ 90047 h 219806"/>
                    <a:gd name="connsiteX5" fmla="*/ 180757 w 181831"/>
                    <a:gd name="connsiteY5" fmla="*/ 87843 h 219806"/>
                    <a:gd name="connsiteX6" fmla="*/ 180701 w 181831"/>
                    <a:gd name="connsiteY6" fmla="*/ 87618 h 219806"/>
                    <a:gd name="connsiteX7" fmla="*/ 180644 w 181831"/>
                    <a:gd name="connsiteY7" fmla="*/ 87109 h 219806"/>
                    <a:gd name="connsiteX8" fmla="*/ 180136 w 181831"/>
                    <a:gd name="connsiteY8" fmla="*/ 84115 h 219806"/>
                    <a:gd name="connsiteX9" fmla="*/ 179514 w 181831"/>
                    <a:gd name="connsiteY9" fmla="*/ 81065 h 219806"/>
                    <a:gd name="connsiteX10" fmla="*/ 178779 w 181831"/>
                    <a:gd name="connsiteY10" fmla="*/ 77957 h 219806"/>
                    <a:gd name="connsiteX11" fmla="*/ 177988 w 181831"/>
                    <a:gd name="connsiteY11" fmla="*/ 74850 h 219806"/>
                    <a:gd name="connsiteX12" fmla="*/ 177592 w 181831"/>
                    <a:gd name="connsiteY12" fmla="*/ 73495 h 219806"/>
                    <a:gd name="connsiteX13" fmla="*/ 177479 w 181831"/>
                    <a:gd name="connsiteY13" fmla="*/ 73156 h 219806"/>
                    <a:gd name="connsiteX14" fmla="*/ 177083 w 181831"/>
                    <a:gd name="connsiteY14" fmla="*/ 71743 h 219806"/>
                    <a:gd name="connsiteX15" fmla="*/ 176123 w 181831"/>
                    <a:gd name="connsiteY15" fmla="*/ 68693 h 219806"/>
                    <a:gd name="connsiteX16" fmla="*/ 175105 w 181831"/>
                    <a:gd name="connsiteY16" fmla="*/ 65755 h 219806"/>
                    <a:gd name="connsiteX17" fmla="*/ 174031 w 181831"/>
                    <a:gd name="connsiteY17" fmla="*/ 62874 h 219806"/>
                    <a:gd name="connsiteX18" fmla="*/ 172901 w 181831"/>
                    <a:gd name="connsiteY18" fmla="*/ 60050 h 219806"/>
                    <a:gd name="connsiteX19" fmla="*/ 172279 w 181831"/>
                    <a:gd name="connsiteY19" fmla="*/ 58638 h 219806"/>
                    <a:gd name="connsiteX20" fmla="*/ 172166 w 181831"/>
                    <a:gd name="connsiteY20" fmla="*/ 58412 h 219806"/>
                    <a:gd name="connsiteX21" fmla="*/ 171714 w 181831"/>
                    <a:gd name="connsiteY21" fmla="*/ 57338 h 219806"/>
                    <a:gd name="connsiteX22" fmla="*/ 170414 w 181831"/>
                    <a:gd name="connsiteY22" fmla="*/ 54457 h 219806"/>
                    <a:gd name="connsiteX23" fmla="*/ 168944 w 181831"/>
                    <a:gd name="connsiteY23" fmla="*/ 51407 h 219806"/>
                    <a:gd name="connsiteX24" fmla="*/ 167079 w 181831"/>
                    <a:gd name="connsiteY24" fmla="*/ 47848 h 219806"/>
                    <a:gd name="connsiteX25" fmla="*/ 164705 w 181831"/>
                    <a:gd name="connsiteY25" fmla="*/ 43611 h 219806"/>
                    <a:gd name="connsiteX26" fmla="*/ 139609 w 181831"/>
                    <a:gd name="connsiteY26" fmla="*/ 0 h 219806"/>
                    <a:gd name="connsiteX27" fmla="*/ 0 w 181831"/>
                    <a:gd name="connsiteY27" fmla="*/ 81065 h 219806"/>
                    <a:gd name="connsiteX28" fmla="*/ 25152 w 181831"/>
                    <a:gd name="connsiteY28" fmla="*/ 124676 h 219806"/>
                    <a:gd name="connsiteX29" fmla="*/ 32557 w 181831"/>
                    <a:gd name="connsiteY29" fmla="*/ 139420 h 219806"/>
                    <a:gd name="connsiteX30" fmla="*/ 32670 w 181831"/>
                    <a:gd name="connsiteY30" fmla="*/ 139702 h 219806"/>
                    <a:gd name="connsiteX31" fmla="*/ 37926 w 181831"/>
                    <a:gd name="connsiteY31" fmla="*/ 154220 h 219806"/>
                    <a:gd name="connsiteX32" fmla="*/ 38039 w 181831"/>
                    <a:gd name="connsiteY32" fmla="*/ 154559 h 219806"/>
                    <a:gd name="connsiteX33" fmla="*/ 41148 w 181831"/>
                    <a:gd name="connsiteY33" fmla="*/ 168625 h 219806"/>
                    <a:gd name="connsiteX34" fmla="*/ 41205 w 181831"/>
                    <a:gd name="connsiteY34" fmla="*/ 168851 h 219806"/>
                    <a:gd name="connsiteX35" fmla="*/ 42222 w 181831"/>
                    <a:gd name="connsiteY35" fmla="*/ 182183 h 219806"/>
                    <a:gd name="connsiteX36" fmla="*/ 42222 w 181831"/>
                    <a:gd name="connsiteY36" fmla="*/ 182240 h 219806"/>
                    <a:gd name="connsiteX37" fmla="*/ 41148 w 181831"/>
                    <a:gd name="connsiteY37" fmla="*/ 194272 h 219806"/>
                    <a:gd name="connsiteX38" fmla="*/ 41092 w 181831"/>
                    <a:gd name="connsiteY38" fmla="*/ 194555 h 219806"/>
                    <a:gd name="connsiteX39" fmla="*/ 37983 w 181831"/>
                    <a:gd name="connsiteY39" fmla="*/ 204723 h 219806"/>
                    <a:gd name="connsiteX40" fmla="*/ 37813 w 181831"/>
                    <a:gd name="connsiteY40" fmla="*/ 205175 h 219806"/>
                    <a:gd name="connsiteX41" fmla="*/ 33405 w 181831"/>
                    <a:gd name="connsiteY41" fmla="*/ 212237 h 219806"/>
                    <a:gd name="connsiteX42" fmla="*/ 31765 w 181831"/>
                    <a:gd name="connsiteY42" fmla="*/ 214214 h 219806"/>
                    <a:gd name="connsiteX43" fmla="*/ 24983 w 181831"/>
                    <a:gd name="connsiteY43" fmla="*/ 219806 h 219806"/>
                    <a:gd name="connsiteX44" fmla="*/ 164592 w 181831"/>
                    <a:gd name="connsiteY44" fmla="*/ 138742 h 219806"/>
                    <a:gd name="connsiteX45" fmla="*/ 171374 w 181831"/>
                    <a:gd name="connsiteY45" fmla="*/ 133149 h 219806"/>
                    <a:gd name="connsiteX46" fmla="*/ 173014 w 181831"/>
                    <a:gd name="connsiteY46" fmla="*/ 131172 h 219806"/>
                    <a:gd name="connsiteX47" fmla="*/ 174935 w 181831"/>
                    <a:gd name="connsiteY47" fmla="*/ 128799 h 219806"/>
                    <a:gd name="connsiteX48" fmla="*/ 177140 w 181831"/>
                    <a:gd name="connsiteY48" fmla="*/ 124845 h 219806"/>
                    <a:gd name="connsiteX49" fmla="*/ 177423 w 181831"/>
                    <a:gd name="connsiteY49" fmla="*/ 124167 h 219806"/>
                    <a:gd name="connsiteX50" fmla="*/ 177592 w 181831"/>
                    <a:gd name="connsiteY50" fmla="*/ 123715 h 219806"/>
                    <a:gd name="connsiteX51" fmla="*/ 178553 w 181831"/>
                    <a:gd name="connsiteY51" fmla="*/ 121512 h 219806"/>
                    <a:gd name="connsiteX52" fmla="*/ 179570 w 181831"/>
                    <a:gd name="connsiteY52" fmla="*/ 118405 h 219806"/>
                    <a:gd name="connsiteX53" fmla="*/ 180362 w 181831"/>
                    <a:gd name="connsiteY53" fmla="*/ 115411 h 219806"/>
                    <a:gd name="connsiteX54" fmla="*/ 180701 w 181831"/>
                    <a:gd name="connsiteY54" fmla="*/ 113603 h 219806"/>
                    <a:gd name="connsiteX55" fmla="*/ 180757 w 181831"/>
                    <a:gd name="connsiteY55" fmla="*/ 113321 h 219806"/>
                    <a:gd name="connsiteX56" fmla="*/ 180927 w 181831"/>
                    <a:gd name="connsiteY56" fmla="*/ 112586 h 219806"/>
                    <a:gd name="connsiteX57" fmla="*/ 181322 w 181831"/>
                    <a:gd name="connsiteY57" fmla="*/ 109762 h 219806"/>
                    <a:gd name="connsiteX58" fmla="*/ 181605 w 181831"/>
                    <a:gd name="connsiteY58" fmla="*/ 106994 h 219806"/>
                    <a:gd name="connsiteX59" fmla="*/ 181775 w 181831"/>
                    <a:gd name="connsiteY59" fmla="*/ 104226 h 219806"/>
                    <a:gd name="connsiteX60" fmla="*/ 181831 w 181831"/>
                    <a:gd name="connsiteY60" fmla="*/ 101458 h 219806"/>
                    <a:gd name="connsiteX61" fmla="*/ 181831 w 181831"/>
                    <a:gd name="connsiteY61" fmla="*/ 101345 h 219806"/>
                    <a:gd name="connsiteX62" fmla="*/ 181831 w 181831"/>
                    <a:gd name="connsiteY62" fmla="*/ 101119 h 219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181831" h="219806">
                      <a:moveTo>
                        <a:pt x="181831" y="101119"/>
                      </a:moveTo>
                      <a:cubicBezTo>
                        <a:pt x="181831" y="100271"/>
                        <a:pt x="181831" y="99424"/>
                        <a:pt x="181775" y="98577"/>
                      </a:cubicBezTo>
                      <a:cubicBezTo>
                        <a:pt x="181775" y="97673"/>
                        <a:pt x="181718" y="96712"/>
                        <a:pt x="181662" y="95752"/>
                      </a:cubicBezTo>
                      <a:cubicBezTo>
                        <a:pt x="181605" y="94792"/>
                        <a:pt x="181549" y="93888"/>
                        <a:pt x="181435" y="92927"/>
                      </a:cubicBezTo>
                      <a:cubicBezTo>
                        <a:pt x="181322" y="91967"/>
                        <a:pt x="181209" y="91007"/>
                        <a:pt x="181097" y="90047"/>
                      </a:cubicBezTo>
                      <a:cubicBezTo>
                        <a:pt x="180983" y="89312"/>
                        <a:pt x="180870" y="88578"/>
                        <a:pt x="180757" y="87843"/>
                      </a:cubicBezTo>
                      <a:cubicBezTo>
                        <a:pt x="180757" y="87787"/>
                        <a:pt x="180757" y="87730"/>
                        <a:pt x="180701" y="87618"/>
                      </a:cubicBezTo>
                      <a:cubicBezTo>
                        <a:pt x="180701" y="87448"/>
                        <a:pt x="180644" y="87278"/>
                        <a:pt x="180644" y="87109"/>
                      </a:cubicBezTo>
                      <a:cubicBezTo>
                        <a:pt x="180475" y="86092"/>
                        <a:pt x="180305" y="85132"/>
                        <a:pt x="180136" y="84115"/>
                      </a:cubicBezTo>
                      <a:cubicBezTo>
                        <a:pt x="179966" y="83098"/>
                        <a:pt x="179740" y="82081"/>
                        <a:pt x="179514" y="81065"/>
                      </a:cubicBezTo>
                      <a:cubicBezTo>
                        <a:pt x="179288" y="80048"/>
                        <a:pt x="179062" y="79031"/>
                        <a:pt x="178779" y="77957"/>
                      </a:cubicBezTo>
                      <a:cubicBezTo>
                        <a:pt x="178496" y="76941"/>
                        <a:pt x="178271" y="75867"/>
                        <a:pt x="177988" y="74850"/>
                      </a:cubicBezTo>
                      <a:cubicBezTo>
                        <a:pt x="177875" y="74398"/>
                        <a:pt x="177705" y="73947"/>
                        <a:pt x="177592" y="73495"/>
                      </a:cubicBezTo>
                      <a:cubicBezTo>
                        <a:pt x="177536" y="73382"/>
                        <a:pt x="177536" y="73269"/>
                        <a:pt x="177479" y="73156"/>
                      </a:cubicBezTo>
                      <a:cubicBezTo>
                        <a:pt x="177366" y="72704"/>
                        <a:pt x="177196" y="72195"/>
                        <a:pt x="177083" y="71743"/>
                      </a:cubicBezTo>
                      <a:cubicBezTo>
                        <a:pt x="176801" y="70727"/>
                        <a:pt x="176461" y="69710"/>
                        <a:pt x="176123" y="68693"/>
                      </a:cubicBezTo>
                      <a:cubicBezTo>
                        <a:pt x="175783" y="67733"/>
                        <a:pt x="175444" y="66716"/>
                        <a:pt x="175105" y="65755"/>
                      </a:cubicBezTo>
                      <a:cubicBezTo>
                        <a:pt x="174766" y="64795"/>
                        <a:pt x="174427" y="63835"/>
                        <a:pt x="174031" y="62874"/>
                      </a:cubicBezTo>
                      <a:cubicBezTo>
                        <a:pt x="173692" y="61914"/>
                        <a:pt x="173297" y="61010"/>
                        <a:pt x="172901" y="60050"/>
                      </a:cubicBezTo>
                      <a:cubicBezTo>
                        <a:pt x="172675" y="59598"/>
                        <a:pt x="172505" y="59089"/>
                        <a:pt x="172279" y="58638"/>
                      </a:cubicBezTo>
                      <a:cubicBezTo>
                        <a:pt x="172222" y="58581"/>
                        <a:pt x="172222" y="58468"/>
                        <a:pt x="172166" y="58412"/>
                      </a:cubicBezTo>
                      <a:cubicBezTo>
                        <a:pt x="171997" y="58073"/>
                        <a:pt x="171884" y="57677"/>
                        <a:pt x="171714" y="57338"/>
                      </a:cubicBezTo>
                      <a:cubicBezTo>
                        <a:pt x="171318" y="56378"/>
                        <a:pt x="170866" y="55418"/>
                        <a:pt x="170414" y="54457"/>
                      </a:cubicBezTo>
                      <a:cubicBezTo>
                        <a:pt x="169961" y="53440"/>
                        <a:pt x="169453" y="52424"/>
                        <a:pt x="168944" y="51407"/>
                      </a:cubicBezTo>
                      <a:cubicBezTo>
                        <a:pt x="168323" y="50220"/>
                        <a:pt x="167758" y="49034"/>
                        <a:pt x="167079" y="47848"/>
                      </a:cubicBezTo>
                      <a:cubicBezTo>
                        <a:pt x="166344" y="46436"/>
                        <a:pt x="165553" y="45023"/>
                        <a:pt x="164705" y="43611"/>
                      </a:cubicBezTo>
                      <a:lnTo>
                        <a:pt x="139609" y="0"/>
                      </a:lnTo>
                      <a:lnTo>
                        <a:pt x="0" y="81065"/>
                      </a:lnTo>
                      <a:lnTo>
                        <a:pt x="25152" y="124676"/>
                      </a:lnTo>
                      <a:cubicBezTo>
                        <a:pt x="27978" y="129590"/>
                        <a:pt x="30465" y="134505"/>
                        <a:pt x="32557" y="139420"/>
                      </a:cubicBezTo>
                      <a:cubicBezTo>
                        <a:pt x="32613" y="139533"/>
                        <a:pt x="32613" y="139589"/>
                        <a:pt x="32670" y="139702"/>
                      </a:cubicBezTo>
                      <a:cubicBezTo>
                        <a:pt x="34761" y="144560"/>
                        <a:pt x="36513" y="149418"/>
                        <a:pt x="37926" y="154220"/>
                      </a:cubicBezTo>
                      <a:cubicBezTo>
                        <a:pt x="37983" y="154333"/>
                        <a:pt x="37983" y="154446"/>
                        <a:pt x="38039" y="154559"/>
                      </a:cubicBezTo>
                      <a:cubicBezTo>
                        <a:pt x="39452" y="159361"/>
                        <a:pt x="40470" y="164050"/>
                        <a:pt x="41148" y="168625"/>
                      </a:cubicBezTo>
                      <a:cubicBezTo>
                        <a:pt x="41148" y="168682"/>
                        <a:pt x="41148" y="168738"/>
                        <a:pt x="41205" y="168851"/>
                      </a:cubicBezTo>
                      <a:cubicBezTo>
                        <a:pt x="41883" y="173427"/>
                        <a:pt x="42222" y="177890"/>
                        <a:pt x="42222" y="182183"/>
                      </a:cubicBezTo>
                      <a:cubicBezTo>
                        <a:pt x="42222" y="182183"/>
                        <a:pt x="42222" y="182240"/>
                        <a:pt x="42222" y="182240"/>
                      </a:cubicBezTo>
                      <a:cubicBezTo>
                        <a:pt x="42222" y="186477"/>
                        <a:pt x="41826" y="190487"/>
                        <a:pt x="41148" y="194272"/>
                      </a:cubicBezTo>
                      <a:cubicBezTo>
                        <a:pt x="41148" y="194385"/>
                        <a:pt x="41092" y="194498"/>
                        <a:pt x="41092" y="194555"/>
                      </a:cubicBezTo>
                      <a:cubicBezTo>
                        <a:pt x="40357" y="198227"/>
                        <a:pt x="39339" y="201616"/>
                        <a:pt x="37983" y="204723"/>
                      </a:cubicBezTo>
                      <a:cubicBezTo>
                        <a:pt x="37926" y="204893"/>
                        <a:pt x="37869" y="205006"/>
                        <a:pt x="37813" y="205175"/>
                      </a:cubicBezTo>
                      <a:cubicBezTo>
                        <a:pt x="36626" y="207830"/>
                        <a:pt x="35043" y="210090"/>
                        <a:pt x="33405" y="212237"/>
                      </a:cubicBezTo>
                      <a:cubicBezTo>
                        <a:pt x="32895" y="212914"/>
                        <a:pt x="32330" y="213592"/>
                        <a:pt x="31765" y="214214"/>
                      </a:cubicBezTo>
                      <a:cubicBezTo>
                        <a:pt x="29731" y="216360"/>
                        <a:pt x="27583" y="218338"/>
                        <a:pt x="24983" y="219806"/>
                      </a:cubicBezTo>
                      <a:lnTo>
                        <a:pt x="164592" y="138742"/>
                      </a:lnTo>
                      <a:cubicBezTo>
                        <a:pt x="167192" y="137273"/>
                        <a:pt x="169396" y="135352"/>
                        <a:pt x="171374" y="133149"/>
                      </a:cubicBezTo>
                      <a:cubicBezTo>
                        <a:pt x="171940" y="132528"/>
                        <a:pt x="172449" y="131850"/>
                        <a:pt x="173014" y="131172"/>
                      </a:cubicBezTo>
                      <a:cubicBezTo>
                        <a:pt x="173635" y="130381"/>
                        <a:pt x="174370" y="129647"/>
                        <a:pt x="174935" y="128799"/>
                      </a:cubicBezTo>
                      <a:cubicBezTo>
                        <a:pt x="175727" y="127556"/>
                        <a:pt x="176461" y="126201"/>
                        <a:pt x="177140" y="124845"/>
                      </a:cubicBezTo>
                      <a:cubicBezTo>
                        <a:pt x="177253" y="124619"/>
                        <a:pt x="177309" y="124393"/>
                        <a:pt x="177423" y="124167"/>
                      </a:cubicBezTo>
                      <a:cubicBezTo>
                        <a:pt x="177479" y="123998"/>
                        <a:pt x="177536" y="123885"/>
                        <a:pt x="177592" y="123715"/>
                      </a:cubicBezTo>
                      <a:cubicBezTo>
                        <a:pt x="177931" y="122981"/>
                        <a:pt x="178271" y="122246"/>
                        <a:pt x="178553" y="121512"/>
                      </a:cubicBezTo>
                      <a:cubicBezTo>
                        <a:pt x="178949" y="120495"/>
                        <a:pt x="179288" y="119478"/>
                        <a:pt x="179570" y="118405"/>
                      </a:cubicBezTo>
                      <a:cubicBezTo>
                        <a:pt x="179853" y="117445"/>
                        <a:pt x="180136" y="116428"/>
                        <a:pt x="180362" y="115411"/>
                      </a:cubicBezTo>
                      <a:cubicBezTo>
                        <a:pt x="180475" y="114846"/>
                        <a:pt x="180587" y="114225"/>
                        <a:pt x="180701" y="113603"/>
                      </a:cubicBezTo>
                      <a:cubicBezTo>
                        <a:pt x="180701" y="113490"/>
                        <a:pt x="180757" y="113377"/>
                        <a:pt x="180757" y="113321"/>
                      </a:cubicBezTo>
                      <a:cubicBezTo>
                        <a:pt x="180814" y="113095"/>
                        <a:pt x="180870" y="112812"/>
                        <a:pt x="180927" y="112586"/>
                      </a:cubicBezTo>
                      <a:cubicBezTo>
                        <a:pt x="181097" y="111683"/>
                        <a:pt x="181209" y="110722"/>
                        <a:pt x="181322" y="109762"/>
                      </a:cubicBezTo>
                      <a:cubicBezTo>
                        <a:pt x="181435" y="108858"/>
                        <a:pt x="181549" y="107898"/>
                        <a:pt x="181605" y="106994"/>
                      </a:cubicBezTo>
                      <a:cubicBezTo>
                        <a:pt x="181662" y="106090"/>
                        <a:pt x="181718" y="105186"/>
                        <a:pt x="181775" y="104226"/>
                      </a:cubicBezTo>
                      <a:cubicBezTo>
                        <a:pt x="181831" y="103322"/>
                        <a:pt x="181831" y="102362"/>
                        <a:pt x="181831" y="101458"/>
                      </a:cubicBezTo>
                      <a:cubicBezTo>
                        <a:pt x="181831" y="101401"/>
                        <a:pt x="181831" y="101345"/>
                        <a:pt x="181831" y="101345"/>
                      </a:cubicBezTo>
                      <a:cubicBezTo>
                        <a:pt x="181831" y="101175"/>
                        <a:pt x="181831" y="101119"/>
                        <a:pt x="181831" y="101119"/>
                      </a:cubicBezTo>
                      <a:close/>
                    </a:path>
                  </a:pathLst>
                </a:custGeom>
                <a:solidFill>
                  <a:srgbClr val="1B0F34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6" name="Freeform 185">
                  <a:extLst>
                    <a:ext uri="{FF2B5EF4-FFF2-40B4-BE49-F238E27FC236}">
                      <a16:creationId xmlns:a16="http://schemas.microsoft.com/office/drawing/2014/main" id="{62D87955-58AC-994F-85E9-75667B7BC5F2}"/>
                    </a:ext>
                  </a:extLst>
                </p:cNvPr>
                <p:cNvSpPr/>
                <p:nvPr/>
              </p:nvSpPr>
              <p:spPr>
                <a:xfrm>
                  <a:off x="7448627" y="2769468"/>
                  <a:ext cx="144392" cy="153489"/>
                </a:xfrm>
                <a:custGeom>
                  <a:avLst/>
                  <a:gdLst>
                    <a:gd name="connsiteX0" fmla="*/ 102191 w 144392"/>
                    <a:gd name="connsiteY0" fmla="*/ 0 h 153489"/>
                    <a:gd name="connsiteX1" fmla="*/ 127343 w 144392"/>
                    <a:gd name="connsiteY1" fmla="*/ 43611 h 153489"/>
                    <a:gd name="connsiteX2" fmla="*/ 127061 w 144392"/>
                    <a:gd name="connsiteY2" fmla="*/ 138685 h 153489"/>
                    <a:gd name="connsiteX3" fmla="*/ 108013 w 144392"/>
                    <a:gd name="connsiteY3" fmla="*/ 149644 h 153489"/>
                    <a:gd name="connsiteX4" fmla="*/ 66526 w 144392"/>
                    <a:gd name="connsiteY4" fmla="*/ 145408 h 153489"/>
                    <a:gd name="connsiteX5" fmla="*/ 25095 w 144392"/>
                    <a:gd name="connsiteY5" fmla="*/ 101797 h 153489"/>
                    <a:gd name="connsiteX6" fmla="*/ 0 w 144392"/>
                    <a:gd name="connsiteY6" fmla="*/ 58186 h 153489"/>
                    <a:gd name="connsiteX7" fmla="*/ 102191 w 144392"/>
                    <a:gd name="connsiteY7" fmla="*/ 0 h 153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4392" h="153489">
                      <a:moveTo>
                        <a:pt x="102191" y="0"/>
                      </a:moveTo>
                      <a:lnTo>
                        <a:pt x="127343" y="43611"/>
                      </a:lnTo>
                      <a:cubicBezTo>
                        <a:pt x="150179" y="83098"/>
                        <a:pt x="150065" y="125692"/>
                        <a:pt x="127061" y="138685"/>
                      </a:cubicBezTo>
                      <a:lnTo>
                        <a:pt x="108013" y="149644"/>
                      </a:lnTo>
                      <a:cubicBezTo>
                        <a:pt x="96539" y="156198"/>
                        <a:pt x="81561" y="154107"/>
                        <a:pt x="66526" y="145408"/>
                      </a:cubicBezTo>
                      <a:cubicBezTo>
                        <a:pt x="51548" y="136765"/>
                        <a:pt x="36570" y="121512"/>
                        <a:pt x="25095" y="101797"/>
                      </a:cubicBezTo>
                      <a:lnTo>
                        <a:pt x="0" y="58186"/>
                      </a:lnTo>
                      <a:lnTo>
                        <a:pt x="10219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7" name="Freeform 186">
                  <a:extLst>
                    <a:ext uri="{FF2B5EF4-FFF2-40B4-BE49-F238E27FC236}">
                      <a16:creationId xmlns:a16="http://schemas.microsoft.com/office/drawing/2014/main" id="{E40A68CE-4E51-3147-A8C4-45ECBEB81D63}"/>
                    </a:ext>
                  </a:extLst>
                </p:cNvPr>
                <p:cNvSpPr/>
                <p:nvPr/>
              </p:nvSpPr>
              <p:spPr>
                <a:xfrm>
                  <a:off x="7448683" y="2688403"/>
                  <a:ext cx="241744" cy="139250"/>
                </a:xfrm>
                <a:custGeom>
                  <a:avLst/>
                  <a:gdLst>
                    <a:gd name="connsiteX0" fmla="*/ 0 w 241744"/>
                    <a:gd name="connsiteY0" fmla="*/ 139250 h 139250"/>
                    <a:gd name="connsiteX1" fmla="*/ 139553 w 241744"/>
                    <a:gd name="connsiteY1" fmla="*/ 58186 h 139250"/>
                    <a:gd name="connsiteX2" fmla="*/ 241745 w 241744"/>
                    <a:gd name="connsiteY2" fmla="*/ 0 h 139250"/>
                    <a:gd name="connsiteX3" fmla="*/ 102136 w 241744"/>
                    <a:gd name="connsiteY3" fmla="*/ 81065 h 139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1744" h="139250">
                      <a:moveTo>
                        <a:pt x="0" y="139250"/>
                      </a:moveTo>
                      <a:lnTo>
                        <a:pt x="139553" y="58186"/>
                      </a:lnTo>
                      <a:lnTo>
                        <a:pt x="241745" y="0"/>
                      </a:lnTo>
                      <a:lnTo>
                        <a:pt x="102136" y="81065"/>
                      </a:lnTo>
                      <a:close/>
                    </a:path>
                  </a:pathLst>
                </a:custGeom>
                <a:solidFill>
                  <a:srgbClr val="762E3C"/>
                </a:solidFill>
                <a:ln w="22609" cap="rnd">
                  <a:solidFill>
                    <a:srgbClr val="1B0F34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8" name="Freeform 187">
                  <a:extLst>
                    <a:ext uri="{FF2B5EF4-FFF2-40B4-BE49-F238E27FC236}">
                      <a16:creationId xmlns:a16="http://schemas.microsoft.com/office/drawing/2014/main" id="{ACBF4F45-2B09-C94A-8E68-8ED2BD662C8A}"/>
                    </a:ext>
                  </a:extLst>
                </p:cNvPr>
                <p:cNvSpPr/>
                <p:nvPr/>
              </p:nvSpPr>
              <p:spPr>
                <a:xfrm>
                  <a:off x="7187100" y="2316749"/>
                  <a:ext cx="363718" cy="510904"/>
                </a:xfrm>
                <a:custGeom>
                  <a:avLst/>
                  <a:gdLst>
                    <a:gd name="connsiteX0" fmla="*/ 102135 w 363718"/>
                    <a:gd name="connsiteY0" fmla="*/ 0 h 510904"/>
                    <a:gd name="connsiteX1" fmla="*/ 363719 w 363718"/>
                    <a:gd name="connsiteY1" fmla="*/ 452718 h 510904"/>
                    <a:gd name="connsiteX2" fmla="*/ 261583 w 363718"/>
                    <a:gd name="connsiteY2" fmla="*/ 510904 h 510904"/>
                    <a:gd name="connsiteX3" fmla="*/ 0 w 363718"/>
                    <a:gd name="connsiteY3" fmla="*/ 58186 h 5109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3718" h="510904">
                      <a:moveTo>
                        <a:pt x="102135" y="0"/>
                      </a:moveTo>
                      <a:lnTo>
                        <a:pt x="363719" y="452718"/>
                      </a:lnTo>
                      <a:lnTo>
                        <a:pt x="261583" y="510904"/>
                      </a:lnTo>
                      <a:lnTo>
                        <a:pt x="0" y="5818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9" name="Freeform 188">
                  <a:extLst>
                    <a:ext uri="{FF2B5EF4-FFF2-40B4-BE49-F238E27FC236}">
                      <a16:creationId xmlns:a16="http://schemas.microsoft.com/office/drawing/2014/main" id="{195D724A-0986-364E-A3B7-27E400B02AF6}"/>
                    </a:ext>
                  </a:extLst>
                </p:cNvPr>
                <p:cNvSpPr/>
                <p:nvPr/>
              </p:nvSpPr>
              <p:spPr>
                <a:xfrm>
                  <a:off x="7187100" y="2235685"/>
                  <a:ext cx="241744" cy="139250"/>
                </a:xfrm>
                <a:custGeom>
                  <a:avLst/>
                  <a:gdLst>
                    <a:gd name="connsiteX0" fmla="*/ 0 w 241744"/>
                    <a:gd name="connsiteY0" fmla="*/ 139250 h 139250"/>
                    <a:gd name="connsiteX1" fmla="*/ 139552 w 241744"/>
                    <a:gd name="connsiteY1" fmla="*/ 58186 h 139250"/>
                    <a:gd name="connsiteX2" fmla="*/ 241745 w 241744"/>
                    <a:gd name="connsiteY2" fmla="*/ 0 h 139250"/>
                    <a:gd name="connsiteX3" fmla="*/ 102135 w 241744"/>
                    <a:gd name="connsiteY3" fmla="*/ 81064 h 139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1744" h="139250">
                      <a:moveTo>
                        <a:pt x="0" y="139250"/>
                      </a:moveTo>
                      <a:lnTo>
                        <a:pt x="139552" y="58186"/>
                      </a:lnTo>
                      <a:lnTo>
                        <a:pt x="241745" y="0"/>
                      </a:lnTo>
                      <a:lnTo>
                        <a:pt x="102135" y="81064"/>
                      </a:lnTo>
                      <a:close/>
                    </a:path>
                  </a:pathLst>
                </a:custGeom>
                <a:solidFill>
                  <a:srgbClr val="34335B"/>
                </a:solidFill>
                <a:ln w="22609" cap="rnd">
                  <a:solidFill>
                    <a:srgbClr val="1B0F34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 189">
                  <a:extLst>
                    <a:ext uri="{FF2B5EF4-FFF2-40B4-BE49-F238E27FC236}">
                      <a16:creationId xmlns:a16="http://schemas.microsoft.com/office/drawing/2014/main" id="{B2801FC2-8593-C84D-970D-16DFFA33E18C}"/>
                    </a:ext>
                  </a:extLst>
                </p:cNvPr>
                <p:cNvSpPr/>
                <p:nvPr/>
              </p:nvSpPr>
              <p:spPr>
                <a:xfrm>
                  <a:off x="7289235" y="2235685"/>
                  <a:ext cx="401192" cy="533782"/>
                </a:xfrm>
                <a:custGeom>
                  <a:avLst/>
                  <a:gdLst>
                    <a:gd name="connsiteX0" fmla="*/ 0 w 401192"/>
                    <a:gd name="connsiteY0" fmla="*/ 81064 h 533782"/>
                    <a:gd name="connsiteX1" fmla="*/ 139610 w 401192"/>
                    <a:gd name="connsiteY1" fmla="*/ 0 h 533782"/>
                    <a:gd name="connsiteX2" fmla="*/ 401193 w 401192"/>
                    <a:gd name="connsiteY2" fmla="*/ 452718 h 533782"/>
                    <a:gd name="connsiteX3" fmla="*/ 261584 w 401192"/>
                    <a:gd name="connsiteY3" fmla="*/ 533783 h 533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1192" h="533782">
                      <a:moveTo>
                        <a:pt x="0" y="81064"/>
                      </a:moveTo>
                      <a:lnTo>
                        <a:pt x="139610" y="0"/>
                      </a:lnTo>
                      <a:lnTo>
                        <a:pt x="401193" y="452718"/>
                      </a:lnTo>
                      <a:lnTo>
                        <a:pt x="261584" y="533783"/>
                      </a:lnTo>
                      <a:close/>
                    </a:path>
                  </a:pathLst>
                </a:custGeom>
                <a:solidFill>
                  <a:srgbClr val="1B0F34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1" name="Freeform 190">
                  <a:extLst>
                    <a:ext uri="{FF2B5EF4-FFF2-40B4-BE49-F238E27FC236}">
                      <a16:creationId xmlns:a16="http://schemas.microsoft.com/office/drawing/2014/main" id="{4B2FA67B-FAD3-1F41-AAC6-B7F16D6C2D48}"/>
                    </a:ext>
                  </a:extLst>
                </p:cNvPr>
                <p:cNvSpPr/>
                <p:nvPr/>
              </p:nvSpPr>
              <p:spPr>
                <a:xfrm>
                  <a:off x="7202474" y="2138916"/>
                  <a:ext cx="226426" cy="177889"/>
                </a:xfrm>
                <a:custGeom>
                  <a:avLst/>
                  <a:gdLst>
                    <a:gd name="connsiteX0" fmla="*/ 197487 w 226426"/>
                    <a:gd name="connsiteY0" fmla="*/ 46718 h 177889"/>
                    <a:gd name="connsiteX1" fmla="*/ 197149 w 226426"/>
                    <a:gd name="connsiteY1" fmla="*/ 46153 h 177889"/>
                    <a:gd name="connsiteX2" fmla="*/ 192458 w 226426"/>
                    <a:gd name="connsiteY2" fmla="*/ 38696 h 177889"/>
                    <a:gd name="connsiteX3" fmla="*/ 189462 w 226426"/>
                    <a:gd name="connsiteY3" fmla="*/ 34516 h 177889"/>
                    <a:gd name="connsiteX4" fmla="*/ 189179 w 226426"/>
                    <a:gd name="connsiteY4" fmla="*/ 34177 h 177889"/>
                    <a:gd name="connsiteX5" fmla="*/ 189009 w 226426"/>
                    <a:gd name="connsiteY5" fmla="*/ 34007 h 177889"/>
                    <a:gd name="connsiteX6" fmla="*/ 187201 w 226426"/>
                    <a:gd name="connsiteY6" fmla="*/ 31635 h 177889"/>
                    <a:gd name="connsiteX7" fmla="*/ 185166 w 226426"/>
                    <a:gd name="connsiteY7" fmla="*/ 29149 h 177889"/>
                    <a:gd name="connsiteX8" fmla="*/ 183131 w 226426"/>
                    <a:gd name="connsiteY8" fmla="*/ 26777 h 177889"/>
                    <a:gd name="connsiteX9" fmla="*/ 181040 w 226426"/>
                    <a:gd name="connsiteY9" fmla="*/ 24461 h 177889"/>
                    <a:gd name="connsiteX10" fmla="*/ 179966 w 226426"/>
                    <a:gd name="connsiteY10" fmla="*/ 23331 h 177889"/>
                    <a:gd name="connsiteX11" fmla="*/ 179740 w 226426"/>
                    <a:gd name="connsiteY11" fmla="*/ 23048 h 177889"/>
                    <a:gd name="connsiteX12" fmla="*/ 178892 w 226426"/>
                    <a:gd name="connsiteY12" fmla="*/ 22201 h 177889"/>
                    <a:gd name="connsiteX13" fmla="*/ 176631 w 226426"/>
                    <a:gd name="connsiteY13" fmla="*/ 19941 h 177889"/>
                    <a:gd name="connsiteX14" fmla="*/ 174257 w 226426"/>
                    <a:gd name="connsiteY14" fmla="*/ 17738 h 177889"/>
                    <a:gd name="connsiteX15" fmla="*/ 171884 w 226426"/>
                    <a:gd name="connsiteY15" fmla="*/ 15648 h 177889"/>
                    <a:gd name="connsiteX16" fmla="*/ 170131 w 226426"/>
                    <a:gd name="connsiteY16" fmla="*/ 14179 h 177889"/>
                    <a:gd name="connsiteX17" fmla="*/ 169961 w 226426"/>
                    <a:gd name="connsiteY17" fmla="*/ 14010 h 177889"/>
                    <a:gd name="connsiteX18" fmla="*/ 169509 w 226426"/>
                    <a:gd name="connsiteY18" fmla="*/ 13671 h 177889"/>
                    <a:gd name="connsiteX19" fmla="*/ 167135 w 226426"/>
                    <a:gd name="connsiteY19" fmla="*/ 11863 h 177889"/>
                    <a:gd name="connsiteX20" fmla="*/ 164818 w 226426"/>
                    <a:gd name="connsiteY20" fmla="*/ 10225 h 177889"/>
                    <a:gd name="connsiteX21" fmla="*/ 162557 w 226426"/>
                    <a:gd name="connsiteY21" fmla="*/ 8756 h 177889"/>
                    <a:gd name="connsiteX22" fmla="*/ 160353 w 226426"/>
                    <a:gd name="connsiteY22" fmla="*/ 7400 h 177889"/>
                    <a:gd name="connsiteX23" fmla="*/ 159844 w 226426"/>
                    <a:gd name="connsiteY23" fmla="*/ 7118 h 177889"/>
                    <a:gd name="connsiteX24" fmla="*/ 158148 w 226426"/>
                    <a:gd name="connsiteY24" fmla="*/ 6157 h 177889"/>
                    <a:gd name="connsiteX25" fmla="*/ 156001 w 226426"/>
                    <a:gd name="connsiteY25" fmla="*/ 5028 h 177889"/>
                    <a:gd name="connsiteX26" fmla="*/ 153853 w 226426"/>
                    <a:gd name="connsiteY26" fmla="*/ 4011 h 177889"/>
                    <a:gd name="connsiteX27" fmla="*/ 151705 w 226426"/>
                    <a:gd name="connsiteY27" fmla="*/ 3107 h 177889"/>
                    <a:gd name="connsiteX28" fmla="*/ 149557 w 226426"/>
                    <a:gd name="connsiteY28" fmla="*/ 2316 h 177889"/>
                    <a:gd name="connsiteX29" fmla="*/ 149557 w 226426"/>
                    <a:gd name="connsiteY29" fmla="*/ 2316 h 177889"/>
                    <a:gd name="connsiteX30" fmla="*/ 149557 w 226426"/>
                    <a:gd name="connsiteY30" fmla="*/ 2316 h 177889"/>
                    <a:gd name="connsiteX31" fmla="*/ 147409 w 226426"/>
                    <a:gd name="connsiteY31" fmla="*/ 1638 h 177889"/>
                    <a:gd name="connsiteX32" fmla="*/ 145205 w 226426"/>
                    <a:gd name="connsiteY32" fmla="*/ 1017 h 177889"/>
                    <a:gd name="connsiteX33" fmla="*/ 143001 w 226426"/>
                    <a:gd name="connsiteY33" fmla="*/ 508 h 177889"/>
                    <a:gd name="connsiteX34" fmla="*/ 140740 w 226426"/>
                    <a:gd name="connsiteY34" fmla="*/ 113 h 177889"/>
                    <a:gd name="connsiteX35" fmla="*/ 139609 w 226426"/>
                    <a:gd name="connsiteY35" fmla="*/ 0 h 177889"/>
                    <a:gd name="connsiteX36" fmla="*/ 0 w 226426"/>
                    <a:gd name="connsiteY36" fmla="*/ 81065 h 177889"/>
                    <a:gd name="connsiteX37" fmla="*/ 20235 w 226426"/>
                    <a:gd name="connsiteY37" fmla="*/ 88182 h 177889"/>
                    <a:gd name="connsiteX38" fmla="*/ 30352 w 226426"/>
                    <a:gd name="connsiteY38" fmla="*/ 95131 h 177889"/>
                    <a:gd name="connsiteX39" fmla="*/ 30579 w 226426"/>
                    <a:gd name="connsiteY39" fmla="*/ 95300 h 177889"/>
                    <a:gd name="connsiteX40" fmla="*/ 40244 w 226426"/>
                    <a:gd name="connsiteY40" fmla="*/ 104169 h 177889"/>
                    <a:gd name="connsiteX41" fmla="*/ 40470 w 226426"/>
                    <a:gd name="connsiteY41" fmla="*/ 104452 h 177889"/>
                    <a:gd name="connsiteX42" fmla="*/ 49513 w 226426"/>
                    <a:gd name="connsiteY42" fmla="*/ 115129 h 177889"/>
                    <a:gd name="connsiteX43" fmla="*/ 49683 w 226426"/>
                    <a:gd name="connsiteY43" fmla="*/ 115298 h 177889"/>
                    <a:gd name="connsiteX44" fmla="*/ 57935 w 226426"/>
                    <a:gd name="connsiteY44" fmla="*/ 127839 h 177889"/>
                    <a:gd name="connsiteX45" fmla="*/ 86818 w 226426"/>
                    <a:gd name="connsiteY45" fmla="*/ 177890 h 177889"/>
                    <a:gd name="connsiteX46" fmla="*/ 226427 w 226426"/>
                    <a:gd name="connsiteY46" fmla="*/ 96825 h 177889"/>
                    <a:gd name="connsiteX47" fmla="*/ 197487 w 226426"/>
                    <a:gd name="connsiteY47" fmla="*/ 46718 h 177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</a:cxnLst>
                  <a:rect l="l" t="t" r="r" b="b"/>
                  <a:pathLst>
                    <a:path w="226426" h="177889">
                      <a:moveTo>
                        <a:pt x="197487" y="46718"/>
                      </a:moveTo>
                      <a:cubicBezTo>
                        <a:pt x="197375" y="46548"/>
                        <a:pt x="197262" y="46322"/>
                        <a:pt x="197149" y="46153"/>
                      </a:cubicBezTo>
                      <a:cubicBezTo>
                        <a:pt x="195622" y="43611"/>
                        <a:pt x="194096" y="41125"/>
                        <a:pt x="192458" y="38696"/>
                      </a:cubicBezTo>
                      <a:cubicBezTo>
                        <a:pt x="191496" y="37284"/>
                        <a:pt x="190479" y="35872"/>
                        <a:pt x="189462" y="34516"/>
                      </a:cubicBezTo>
                      <a:cubicBezTo>
                        <a:pt x="189349" y="34403"/>
                        <a:pt x="189292" y="34290"/>
                        <a:pt x="189179" y="34177"/>
                      </a:cubicBezTo>
                      <a:cubicBezTo>
                        <a:pt x="189122" y="34121"/>
                        <a:pt x="189066" y="34064"/>
                        <a:pt x="189009" y="34007"/>
                      </a:cubicBezTo>
                      <a:cubicBezTo>
                        <a:pt x="188388" y="33217"/>
                        <a:pt x="187822" y="32369"/>
                        <a:pt x="187201" y="31635"/>
                      </a:cubicBezTo>
                      <a:cubicBezTo>
                        <a:pt x="186523" y="30787"/>
                        <a:pt x="185844" y="29940"/>
                        <a:pt x="185166" y="29149"/>
                      </a:cubicBezTo>
                      <a:cubicBezTo>
                        <a:pt x="184488" y="28358"/>
                        <a:pt x="183810" y="27568"/>
                        <a:pt x="183131" y="26777"/>
                      </a:cubicBezTo>
                      <a:cubicBezTo>
                        <a:pt x="182453" y="25986"/>
                        <a:pt x="181775" y="25251"/>
                        <a:pt x="181040" y="24461"/>
                      </a:cubicBezTo>
                      <a:cubicBezTo>
                        <a:pt x="180701" y="24065"/>
                        <a:pt x="180305" y="23726"/>
                        <a:pt x="179966" y="23331"/>
                      </a:cubicBezTo>
                      <a:cubicBezTo>
                        <a:pt x="179909" y="23218"/>
                        <a:pt x="179796" y="23161"/>
                        <a:pt x="179740" y="23048"/>
                      </a:cubicBezTo>
                      <a:cubicBezTo>
                        <a:pt x="179457" y="22766"/>
                        <a:pt x="179174" y="22483"/>
                        <a:pt x="178892" y="22201"/>
                      </a:cubicBezTo>
                      <a:cubicBezTo>
                        <a:pt x="178157" y="21410"/>
                        <a:pt x="177366" y="20676"/>
                        <a:pt x="176631" y="19941"/>
                      </a:cubicBezTo>
                      <a:cubicBezTo>
                        <a:pt x="175840" y="19207"/>
                        <a:pt x="175048" y="18472"/>
                        <a:pt x="174257" y="17738"/>
                      </a:cubicBezTo>
                      <a:cubicBezTo>
                        <a:pt x="173466" y="17004"/>
                        <a:pt x="172675" y="16326"/>
                        <a:pt x="171884" y="15648"/>
                      </a:cubicBezTo>
                      <a:cubicBezTo>
                        <a:pt x="171318" y="15140"/>
                        <a:pt x="170696" y="14688"/>
                        <a:pt x="170131" y="14179"/>
                      </a:cubicBezTo>
                      <a:cubicBezTo>
                        <a:pt x="170074" y="14123"/>
                        <a:pt x="170018" y="14066"/>
                        <a:pt x="169961" y="14010"/>
                      </a:cubicBezTo>
                      <a:cubicBezTo>
                        <a:pt x="169792" y="13897"/>
                        <a:pt x="169679" y="13784"/>
                        <a:pt x="169509" y="13671"/>
                      </a:cubicBezTo>
                      <a:cubicBezTo>
                        <a:pt x="168718" y="13049"/>
                        <a:pt x="167927" y="12428"/>
                        <a:pt x="167135" y="11863"/>
                      </a:cubicBezTo>
                      <a:cubicBezTo>
                        <a:pt x="166344" y="11298"/>
                        <a:pt x="165610" y="10733"/>
                        <a:pt x="164818" y="10225"/>
                      </a:cubicBezTo>
                      <a:cubicBezTo>
                        <a:pt x="164083" y="9716"/>
                        <a:pt x="163292" y="9208"/>
                        <a:pt x="162557" y="8756"/>
                      </a:cubicBezTo>
                      <a:cubicBezTo>
                        <a:pt x="161822" y="8304"/>
                        <a:pt x="161088" y="7852"/>
                        <a:pt x="160353" y="7400"/>
                      </a:cubicBezTo>
                      <a:cubicBezTo>
                        <a:pt x="160183" y="7287"/>
                        <a:pt x="160013" y="7174"/>
                        <a:pt x="159844" y="7118"/>
                      </a:cubicBezTo>
                      <a:cubicBezTo>
                        <a:pt x="159279" y="6779"/>
                        <a:pt x="158713" y="6496"/>
                        <a:pt x="158148" y="6157"/>
                      </a:cubicBezTo>
                      <a:cubicBezTo>
                        <a:pt x="157414" y="5762"/>
                        <a:pt x="156679" y="5367"/>
                        <a:pt x="156001" y="5028"/>
                      </a:cubicBezTo>
                      <a:cubicBezTo>
                        <a:pt x="155266" y="4689"/>
                        <a:pt x="154587" y="4350"/>
                        <a:pt x="153853" y="4011"/>
                      </a:cubicBezTo>
                      <a:cubicBezTo>
                        <a:pt x="153118" y="3672"/>
                        <a:pt x="152440" y="3389"/>
                        <a:pt x="151705" y="3107"/>
                      </a:cubicBezTo>
                      <a:cubicBezTo>
                        <a:pt x="150970" y="2825"/>
                        <a:pt x="150292" y="2542"/>
                        <a:pt x="149557" y="2316"/>
                      </a:cubicBezTo>
                      <a:cubicBezTo>
                        <a:pt x="149557" y="2316"/>
                        <a:pt x="149557" y="2316"/>
                        <a:pt x="149557" y="2316"/>
                      </a:cubicBezTo>
                      <a:cubicBezTo>
                        <a:pt x="149557" y="2316"/>
                        <a:pt x="149557" y="2316"/>
                        <a:pt x="149557" y="2316"/>
                      </a:cubicBezTo>
                      <a:cubicBezTo>
                        <a:pt x="148822" y="2090"/>
                        <a:pt x="148144" y="1808"/>
                        <a:pt x="147409" y="1638"/>
                      </a:cubicBezTo>
                      <a:cubicBezTo>
                        <a:pt x="146674" y="1412"/>
                        <a:pt x="145939" y="1243"/>
                        <a:pt x="145205" y="1017"/>
                      </a:cubicBezTo>
                      <a:cubicBezTo>
                        <a:pt x="144470" y="847"/>
                        <a:pt x="143735" y="678"/>
                        <a:pt x="143001" y="508"/>
                      </a:cubicBezTo>
                      <a:cubicBezTo>
                        <a:pt x="142209" y="339"/>
                        <a:pt x="141475" y="226"/>
                        <a:pt x="140740" y="113"/>
                      </a:cubicBezTo>
                      <a:cubicBezTo>
                        <a:pt x="140344" y="57"/>
                        <a:pt x="140005" y="0"/>
                        <a:pt x="139609" y="0"/>
                      </a:cubicBezTo>
                      <a:lnTo>
                        <a:pt x="0" y="81065"/>
                      </a:lnTo>
                      <a:cubicBezTo>
                        <a:pt x="6444" y="81742"/>
                        <a:pt x="13339" y="84171"/>
                        <a:pt x="20235" y="88182"/>
                      </a:cubicBezTo>
                      <a:cubicBezTo>
                        <a:pt x="23626" y="90159"/>
                        <a:pt x="27018" y="92476"/>
                        <a:pt x="30352" y="95131"/>
                      </a:cubicBezTo>
                      <a:cubicBezTo>
                        <a:pt x="30409" y="95187"/>
                        <a:pt x="30465" y="95244"/>
                        <a:pt x="30579" y="95300"/>
                      </a:cubicBezTo>
                      <a:cubicBezTo>
                        <a:pt x="33857" y="97955"/>
                        <a:pt x="37078" y="100893"/>
                        <a:pt x="40244" y="104169"/>
                      </a:cubicBezTo>
                      <a:cubicBezTo>
                        <a:pt x="40300" y="104282"/>
                        <a:pt x="40413" y="104339"/>
                        <a:pt x="40470" y="104452"/>
                      </a:cubicBezTo>
                      <a:cubicBezTo>
                        <a:pt x="43578" y="107728"/>
                        <a:pt x="46631" y="111287"/>
                        <a:pt x="49513" y="115129"/>
                      </a:cubicBezTo>
                      <a:cubicBezTo>
                        <a:pt x="49570" y="115185"/>
                        <a:pt x="49626" y="115241"/>
                        <a:pt x="49683" y="115298"/>
                      </a:cubicBezTo>
                      <a:cubicBezTo>
                        <a:pt x="52622" y="119196"/>
                        <a:pt x="55392" y="123433"/>
                        <a:pt x="57935" y="127839"/>
                      </a:cubicBezTo>
                      <a:lnTo>
                        <a:pt x="86818" y="177890"/>
                      </a:lnTo>
                      <a:lnTo>
                        <a:pt x="226427" y="96825"/>
                      </a:lnTo>
                      <a:lnTo>
                        <a:pt x="197487" y="46718"/>
                      </a:lnTo>
                      <a:close/>
                    </a:path>
                  </a:pathLst>
                </a:custGeom>
                <a:solidFill>
                  <a:srgbClr val="1B0F34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2" name="Freeform 191">
                  <a:extLst>
                    <a:ext uri="{FF2B5EF4-FFF2-40B4-BE49-F238E27FC236}">
                      <a16:creationId xmlns:a16="http://schemas.microsoft.com/office/drawing/2014/main" id="{087B5356-F93D-F343-AB92-EC39907C6965}"/>
                    </a:ext>
                  </a:extLst>
                </p:cNvPr>
                <p:cNvSpPr/>
                <p:nvPr/>
              </p:nvSpPr>
              <p:spPr>
                <a:xfrm>
                  <a:off x="7142696" y="2219784"/>
                  <a:ext cx="146539" cy="155151"/>
                </a:xfrm>
                <a:custGeom>
                  <a:avLst/>
                  <a:gdLst>
                    <a:gd name="connsiteX0" fmla="*/ 80013 w 146539"/>
                    <a:gd name="connsiteY0" fmla="*/ 7258 h 155151"/>
                    <a:gd name="connsiteX1" fmla="*/ 117657 w 146539"/>
                    <a:gd name="connsiteY1" fmla="*/ 46914 h 155151"/>
                    <a:gd name="connsiteX2" fmla="*/ 146539 w 146539"/>
                    <a:gd name="connsiteY2" fmla="*/ 96965 h 155151"/>
                    <a:gd name="connsiteX3" fmla="*/ 44404 w 146539"/>
                    <a:gd name="connsiteY3" fmla="*/ 155151 h 155151"/>
                    <a:gd name="connsiteX4" fmla="*/ 15522 w 146539"/>
                    <a:gd name="connsiteY4" fmla="*/ 105213 h 155151"/>
                    <a:gd name="connsiteX5" fmla="*/ 4048 w 146539"/>
                    <a:gd name="connsiteY5" fmla="*/ 31888 h 155151"/>
                    <a:gd name="connsiteX6" fmla="*/ 15747 w 146539"/>
                    <a:gd name="connsiteY6" fmla="*/ 18669 h 155151"/>
                    <a:gd name="connsiteX7" fmla="*/ 42200 w 146539"/>
                    <a:gd name="connsiteY7" fmla="*/ 3473 h 155151"/>
                    <a:gd name="connsiteX8" fmla="*/ 59665 w 146539"/>
                    <a:gd name="connsiteY8" fmla="*/ 196 h 155151"/>
                    <a:gd name="connsiteX9" fmla="*/ 80013 w 146539"/>
                    <a:gd name="connsiteY9" fmla="*/ 7258 h 155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6539" h="155151">
                      <a:moveTo>
                        <a:pt x="80013" y="7258"/>
                      </a:moveTo>
                      <a:cubicBezTo>
                        <a:pt x="93691" y="15167"/>
                        <a:pt x="107313" y="29007"/>
                        <a:pt x="117657" y="46914"/>
                      </a:cubicBezTo>
                      <a:lnTo>
                        <a:pt x="146539" y="96965"/>
                      </a:lnTo>
                      <a:lnTo>
                        <a:pt x="44404" y="155151"/>
                      </a:lnTo>
                      <a:lnTo>
                        <a:pt x="15522" y="105213"/>
                      </a:lnTo>
                      <a:cubicBezTo>
                        <a:pt x="-135" y="78154"/>
                        <a:pt x="-3922" y="49569"/>
                        <a:pt x="4048" y="31888"/>
                      </a:cubicBezTo>
                      <a:cubicBezTo>
                        <a:pt x="6704" y="26239"/>
                        <a:pt x="10491" y="21550"/>
                        <a:pt x="15747" y="18669"/>
                      </a:cubicBezTo>
                      <a:lnTo>
                        <a:pt x="42200" y="3473"/>
                      </a:lnTo>
                      <a:cubicBezTo>
                        <a:pt x="47456" y="592"/>
                        <a:pt x="53335" y="-482"/>
                        <a:pt x="59665" y="196"/>
                      </a:cubicBezTo>
                      <a:cubicBezTo>
                        <a:pt x="66222" y="818"/>
                        <a:pt x="73117" y="3303"/>
                        <a:pt x="80013" y="725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3" name="Freeform 192">
                  <a:extLst>
                    <a:ext uri="{FF2B5EF4-FFF2-40B4-BE49-F238E27FC236}">
                      <a16:creationId xmlns:a16="http://schemas.microsoft.com/office/drawing/2014/main" id="{A5685DE7-77F0-8E4E-A713-17708152CFD1}"/>
                    </a:ext>
                  </a:extLst>
                </p:cNvPr>
                <p:cNvSpPr/>
                <p:nvPr/>
              </p:nvSpPr>
              <p:spPr>
                <a:xfrm>
                  <a:off x="6634541" y="1198963"/>
                  <a:ext cx="688550" cy="886851"/>
                </a:xfrm>
                <a:custGeom>
                  <a:avLst/>
                  <a:gdLst>
                    <a:gd name="connsiteX0" fmla="*/ 688325 w 688550"/>
                    <a:gd name="connsiteY0" fmla="*/ 609085 h 886851"/>
                    <a:gd name="connsiteX1" fmla="*/ 688550 w 688550"/>
                    <a:gd name="connsiteY1" fmla="*/ 600273 h 886851"/>
                    <a:gd name="connsiteX2" fmla="*/ 688381 w 688550"/>
                    <a:gd name="connsiteY2" fmla="*/ 584964 h 886851"/>
                    <a:gd name="connsiteX3" fmla="*/ 688155 w 688550"/>
                    <a:gd name="connsiteY3" fmla="*/ 579597 h 886851"/>
                    <a:gd name="connsiteX4" fmla="*/ 687985 w 688550"/>
                    <a:gd name="connsiteY4" fmla="*/ 576038 h 886851"/>
                    <a:gd name="connsiteX5" fmla="*/ 687702 w 688550"/>
                    <a:gd name="connsiteY5" fmla="*/ 569485 h 886851"/>
                    <a:gd name="connsiteX6" fmla="*/ 686459 w 688550"/>
                    <a:gd name="connsiteY6" fmla="*/ 553837 h 886851"/>
                    <a:gd name="connsiteX7" fmla="*/ 685499 w 688550"/>
                    <a:gd name="connsiteY7" fmla="*/ 545476 h 886851"/>
                    <a:gd name="connsiteX8" fmla="*/ 685103 w 688550"/>
                    <a:gd name="connsiteY8" fmla="*/ 542143 h 886851"/>
                    <a:gd name="connsiteX9" fmla="*/ 684651 w 688550"/>
                    <a:gd name="connsiteY9" fmla="*/ 538020 h 886851"/>
                    <a:gd name="connsiteX10" fmla="*/ 682333 w 688550"/>
                    <a:gd name="connsiteY10" fmla="*/ 521920 h 886851"/>
                    <a:gd name="connsiteX11" fmla="*/ 680242 w 688550"/>
                    <a:gd name="connsiteY11" fmla="*/ 509661 h 886851"/>
                    <a:gd name="connsiteX12" fmla="*/ 679847 w 688550"/>
                    <a:gd name="connsiteY12" fmla="*/ 507345 h 886851"/>
                    <a:gd name="connsiteX13" fmla="*/ 679507 w 688550"/>
                    <a:gd name="connsiteY13" fmla="*/ 505368 h 886851"/>
                    <a:gd name="connsiteX14" fmla="*/ 676116 w 688550"/>
                    <a:gd name="connsiteY14" fmla="*/ 488647 h 886851"/>
                    <a:gd name="connsiteX15" fmla="*/ 672216 w 688550"/>
                    <a:gd name="connsiteY15" fmla="*/ 471925 h 886851"/>
                    <a:gd name="connsiteX16" fmla="*/ 672159 w 688550"/>
                    <a:gd name="connsiteY16" fmla="*/ 471756 h 886851"/>
                    <a:gd name="connsiteX17" fmla="*/ 672159 w 688550"/>
                    <a:gd name="connsiteY17" fmla="*/ 471643 h 886851"/>
                    <a:gd name="connsiteX18" fmla="*/ 667694 w 688550"/>
                    <a:gd name="connsiteY18" fmla="*/ 454583 h 886851"/>
                    <a:gd name="connsiteX19" fmla="*/ 662720 w 688550"/>
                    <a:gd name="connsiteY19" fmla="*/ 437522 h 886851"/>
                    <a:gd name="connsiteX20" fmla="*/ 662099 w 688550"/>
                    <a:gd name="connsiteY20" fmla="*/ 435489 h 886851"/>
                    <a:gd name="connsiteX21" fmla="*/ 661364 w 688550"/>
                    <a:gd name="connsiteY21" fmla="*/ 433229 h 886851"/>
                    <a:gd name="connsiteX22" fmla="*/ 657463 w 688550"/>
                    <a:gd name="connsiteY22" fmla="*/ 421027 h 886851"/>
                    <a:gd name="connsiteX23" fmla="*/ 651698 w 688550"/>
                    <a:gd name="connsiteY23" fmla="*/ 404588 h 886851"/>
                    <a:gd name="connsiteX24" fmla="*/ 649494 w 688550"/>
                    <a:gd name="connsiteY24" fmla="*/ 398769 h 886851"/>
                    <a:gd name="connsiteX25" fmla="*/ 648307 w 688550"/>
                    <a:gd name="connsiteY25" fmla="*/ 395606 h 886851"/>
                    <a:gd name="connsiteX26" fmla="*/ 645877 w 688550"/>
                    <a:gd name="connsiteY26" fmla="*/ 389110 h 886851"/>
                    <a:gd name="connsiteX27" fmla="*/ 639602 w 688550"/>
                    <a:gd name="connsiteY27" fmla="*/ 373575 h 886851"/>
                    <a:gd name="connsiteX28" fmla="*/ 633724 w 688550"/>
                    <a:gd name="connsiteY28" fmla="*/ 359904 h 886851"/>
                    <a:gd name="connsiteX29" fmla="*/ 633385 w 688550"/>
                    <a:gd name="connsiteY29" fmla="*/ 359113 h 886851"/>
                    <a:gd name="connsiteX30" fmla="*/ 633046 w 688550"/>
                    <a:gd name="connsiteY30" fmla="*/ 358378 h 886851"/>
                    <a:gd name="connsiteX31" fmla="*/ 626038 w 688550"/>
                    <a:gd name="connsiteY31" fmla="*/ 343013 h 886851"/>
                    <a:gd name="connsiteX32" fmla="*/ 617841 w 688550"/>
                    <a:gd name="connsiteY32" fmla="*/ 326066 h 886851"/>
                    <a:gd name="connsiteX33" fmla="*/ 616203 w 688550"/>
                    <a:gd name="connsiteY33" fmla="*/ 322902 h 886851"/>
                    <a:gd name="connsiteX34" fmla="*/ 614224 w 688550"/>
                    <a:gd name="connsiteY34" fmla="*/ 319061 h 886851"/>
                    <a:gd name="connsiteX35" fmla="*/ 607950 w 688550"/>
                    <a:gd name="connsiteY35" fmla="*/ 306915 h 886851"/>
                    <a:gd name="connsiteX36" fmla="*/ 595007 w 688550"/>
                    <a:gd name="connsiteY36" fmla="*/ 283697 h 886851"/>
                    <a:gd name="connsiteX37" fmla="*/ 592972 w 688550"/>
                    <a:gd name="connsiteY37" fmla="*/ 280195 h 886851"/>
                    <a:gd name="connsiteX38" fmla="*/ 589467 w 688550"/>
                    <a:gd name="connsiteY38" fmla="*/ 274376 h 886851"/>
                    <a:gd name="connsiteX39" fmla="*/ 580820 w 688550"/>
                    <a:gd name="connsiteY39" fmla="*/ 260141 h 886851"/>
                    <a:gd name="connsiteX40" fmla="*/ 575563 w 688550"/>
                    <a:gd name="connsiteY40" fmla="*/ 251950 h 886851"/>
                    <a:gd name="connsiteX41" fmla="*/ 567141 w 688550"/>
                    <a:gd name="connsiteY41" fmla="*/ 239126 h 886851"/>
                    <a:gd name="connsiteX42" fmla="*/ 564542 w 688550"/>
                    <a:gd name="connsiteY42" fmla="*/ 235172 h 886851"/>
                    <a:gd name="connsiteX43" fmla="*/ 562054 w 688550"/>
                    <a:gd name="connsiteY43" fmla="*/ 231669 h 886851"/>
                    <a:gd name="connsiteX44" fmla="*/ 548885 w 688550"/>
                    <a:gd name="connsiteY44" fmla="*/ 213140 h 886851"/>
                    <a:gd name="connsiteX45" fmla="*/ 546511 w 688550"/>
                    <a:gd name="connsiteY45" fmla="*/ 209751 h 886851"/>
                    <a:gd name="connsiteX46" fmla="*/ 545550 w 688550"/>
                    <a:gd name="connsiteY46" fmla="*/ 208508 h 886851"/>
                    <a:gd name="connsiteX47" fmla="*/ 538654 w 688550"/>
                    <a:gd name="connsiteY47" fmla="*/ 199469 h 886851"/>
                    <a:gd name="connsiteX48" fmla="*/ 532945 w 688550"/>
                    <a:gd name="connsiteY48" fmla="*/ 192013 h 886851"/>
                    <a:gd name="connsiteX49" fmla="*/ 531928 w 688550"/>
                    <a:gd name="connsiteY49" fmla="*/ 190770 h 886851"/>
                    <a:gd name="connsiteX50" fmla="*/ 527350 w 688550"/>
                    <a:gd name="connsiteY50" fmla="*/ 185121 h 886851"/>
                    <a:gd name="connsiteX51" fmla="*/ 520680 w 688550"/>
                    <a:gd name="connsiteY51" fmla="*/ 176873 h 886851"/>
                    <a:gd name="connsiteX52" fmla="*/ 518759 w 688550"/>
                    <a:gd name="connsiteY52" fmla="*/ 174613 h 886851"/>
                    <a:gd name="connsiteX53" fmla="*/ 513841 w 688550"/>
                    <a:gd name="connsiteY53" fmla="*/ 168851 h 886851"/>
                    <a:gd name="connsiteX54" fmla="*/ 508528 w 688550"/>
                    <a:gd name="connsiteY54" fmla="*/ 162694 h 886851"/>
                    <a:gd name="connsiteX55" fmla="*/ 505476 w 688550"/>
                    <a:gd name="connsiteY55" fmla="*/ 159304 h 886851"/>
                    <a:gd name="connsiteX56" fmla="*/ 499993 w 688550"/>
                    <a:gd name="connsiteY56" fmla="*/ 153260 h 886851"/>
                    <a:gd name="connsiteX57" fmla="*/ 495980 w 688550"/>
                    <a:gd name="connsiteY57" fmla="*/ 148797 h 886851"/>
                    <a:gd name="connsiteX58" fmla="*/ 491911 w 688550"/>
                    <a:gd name="connsiteY58" fmla="*/ 144560 h 886851"/>
                    <a:gd name="connsiteX59" fmla="*/ 486032 w 688550"/>
                    <a:gd name="connsiteY59" fmla="*/ 138403 h 886851"/>
                    <a:gd name="connsiteX60" fmla="*/ 482867 w 688550"/>
                    <a:gd name="connsiteY60" fmla="*/ 135126 h 886851"/>
                    <a:gd name="connsiteX61" fmla="*/ 478063 w 688550"/>
                    <a:gd name="connsiteY61" fmla="*/ 130381 h 886851"/>
                    <a:gd name="connsiteX62" fmla="*/ 471732 w 688550"/>
                    <a:gd name="connsiteY62" fmla="*/ 124111 h 886851"/>
                    <a:gd name="connsiteX63" fmla="*/ 469189 w 688550"/>
                    <a:gd name="connsiteY63" fmla="*/ 121568 h 886851"/>
                    <a:gd name="connsiteX64" fmla="*/ 463819 w 688550"/>
                    <a:gd name="connsiteY64" fmla="*/ 116597 h 886851"/>
                    <a:gd name="connsiteX65" fmla="*/ 457150 w 688550"/>
                    <a:gd name="connsiteY65" fmla="*/ 110383 h 886851"/>
                    <a:gd name="connsiteX66" fmla="*/ 454945 w 688550"/>
                    <a:gd name="connsiteY66" fmla="*/ 108350 h 886851"/>
                    <a:gd name="connsiteX67" fmla="*/ 449180 w 688550"/>
                    <a:gd name="connsiteY67" fmla="*/ 103322 h 886851"/>
                    <a:gd name="connsiteX68" fmla="*/ 442398 w 688550"/>
                    <a:gd name="connsiteY68" fmla="*/ 97390 h 886851"/>
                    <a:gd name="connsiteX69" fmla="*/ 440475 w 688550"/>
                    <a:gd name="connsiteY69" fmla="*/ 95752 h 886851"/>
                    <a:gd name="connsiteX70" fmla="*/ 434145 w 688550"/>
                    <a:gd name="connsiteY70" fmla="*/ 90611 h 886851"/>
                    <a:gd name="connsiteX71" fmla="*/ 427589 w 688550"/>
                    <a:gd name="connsiteY71" fmla="*/ 85245 h 886851"/>
                    <a:gd name="connsiteX72" fmla="*/ 426063 w 688550"/>
                    <a:gd name="connsiteY72" fmla="*/ 84002 h 886851"/>
                    <a:gd name="connsiteX73" fmla="*/ 418715 w 688550"/>
                    <a:gd name="connsiteY73" fmla="*/ 78409 h 886851"/>
                    <a:gd name="connsiteX74" fmla="*/ 412836 w 688550"/>
                    <a:gd name="connsiteY74" fmla="*/ 73947 h 886851"/>
                    <a:gd name="connsiteX75" fmla="*/ 411819 w 688550"/>
                    <a:gd name="connsiteY75" fmla="*/ 73156 h 886851"/>
                    <a:gd name="connsiteX76" fmla="*/ 401701 w 688550"/>
                    <a:gd name="connsiteY76" fmla="*/ 65981 h 886851"/>
                    <a:gd name="connsiteX77" fmla="*/ 398140 w 688550"/>
                    <a:gd name="connsiteY77" fmla="*/ 63439 h 886851"/>
                    <a:gd name="connsiteX78" fmla="*/ 397802 w 688550"/>
                    <a:gd name="connsiteY78" fmla="*/ 63213 h 886851"/>
                    <a:gd name="connsiteX79" fmla="*/ 384123 w 688550"/>
                    <a:gd name="connsiteY79" fmla="*/ 54175 h 886851"/>
                    <a:gd name="connsiteX80" fmla="*/ 383558 w 688550"/>
                    <a:gd name="connsiteY80" fmla="*/ 53836 h 886851"/>
                    <a:gd name="connsiteX81" fmla="*/ 379714 w 688550"/>
                    <a:gd name="connsiteY81" fmla="*/ 51520 h 886851"/>
                    <a:gd name="connsiteX82" fmla="*/ 370671 w 688550"/>
                    <a:gd name="connsiteY82" fmla="*/ 45984 h 886851"/>
                    <a:gd name="connsiteX83" fmla="*/ 367563 w 688550"/>
                    <a:gd name="connsiteY83" fmla="*/ 44176 h 886851"/>
                    <a:gd name="connsiteX84" fmla="*/ 357388 w 688550"/>
                    <a:gd name="connsiteY84" fmla="*/ 38470 h 886851"/>
                    <a:gd name="connsiteX85" fmla="*/ 349080 w 688550"/>
                    <a:gd name="connsiteY85" fmla="*/ 34177 h 886851"/>
                    <a:gd name="connsiteX86" fmla="*/ 345914 w 688550"/>
                    <a:gd name="connsiteY86" fmla="*/ 32539 h 886851"/>
                    <a:gd name="connsiteX87" fmla="*/ 344219 w 688550"/>
                    <a:gd name="connsiteY87" fmla="*/ 31691 h 886851"/>
                    <a:gd name="connsiteX88" fmla="*/ 331219 w 688550"/>
                    <a:gd name="connsiteY88" fmla="*/ 25590 h 886851"/>
                    <a:gd name="connsiteX89" fmla="*/ 327997 w 688550"/>
                    <a:gd name="connsiteY89" fmla="*/ 24235 h 886851"/>
                    <a:gd name="connsiteX90" fmla="*/ 324040 w 688550"/>
                    <a:gd name="connsiteY90" fmla="*/ 22540 h 886851"/>
                    <a:gd name="connsiteX91" fmla="*/ 318275 w 688550"/>
                    <a:gd name="connsiteY91" fmla="*/ 20111 h 886851"/>
                    <a:gd name="connsiteX92" fmla="*/ 306801 w 688550"/>
                    <a:gd name="connsiteY92" fmla="*/ 15817 h 886851"/>
                    <a:gd name="connsiteX93" fmla="*/ 305671 w 688550"/>
                    <a:gd name="connsiteY93" fmla="*/ 15422 h 886851"/>
                    <a:gd name="connsiteX94" fmla="*/ 305275 w 688550"/>
                    <a:gd name="connsiteY94" fmla="*/ 15253 h 886851"/>
                    <a:gd name="connsiteX95" fmla="*/ 292218 w 688550"/>
                    <a:gd name="connsiteY95" fmla="*/ 10959 h 886851"/>
                    <a:gd name="connsiteX96" fmla="*/ 287866 w 688550"/>
                    <a:gd name="connsiteY96" fmla="*/ 9773 h 886851"/>
                    <a:gd name="connsiteX97" fmla="*/ 285718 w 688550"/>
                    <a:gd name="connsiteY97" fmla="*/ 9095 h 886851"/>
                    <a:gd name="connsiteX98" fmla="*/ 283514 w 688550"/>
                    <a:gd name="connsiteY98" fmla="*/ 8587 h 886851"/>
                    <a:gd name="connsiteX99" fmla="*/ 278936 w 688550"/>
                    <a:gd name="connsiteY99" fmla="*/ 7344 h 886851"/>
                    <a:gd name="connsiteX100" fmla="*/ 266332 w 688550"/>
                    <a:gd name="connsiteY100" fmla="*/ 4519 h 886851"/>
                    <a:gd name="connsiteX101" fmla="*/ 265653 w 688550"/>
                    <a:gd name="connsiteY101" fmla="*/ 4350 h 886851"/>
                    <a:gd name="connsiteX102" fmla="*/ 265484 w 688550"/>
                    <a:gd name="connsiteY102" fmla="*/ 4293 h 886851"/>
                    <a:gd name="connsiteX103" fmla="*/ 251636 w 688550"/>
                    <a:gd name="connsiteY103" fmla="*/ 1977 h 886851"/>
                    <a:gd name="connsiteX104" fmla="*/ 248357 w 688550"/>
                    <a:gd name="connsiteY104" fmla="*/ 1638 h 886851"/>
                    <a:gd name="connsiteX105" fmla="*/ 243214 w 688550"/>
                    <a:gd name="connsiteY105" fmla="*/ 1130 h 886851"/>
                    <a:gd name="connsiteX106" fmla="*/ 237279 w 688550"/>
                    <a:gd name="connsiteY106" fmla="*/ 508 h 886851"/>
                    <a:gd name="connsiteX107" fmla="*/ 230779 w 688550"/>
                    <a:gd name="connsiteY107" fmla="*/ 282 h 886851"/>
                    <a:gd name="connsiteX108" fmla="*/ 225014 w 688550"/>
                    <a:gd name="connsiteY108" fmla="*/ 113 h 886851"/>
                    <a:gd name="connsiteX109" fmla="*/ 222131 w 688550"/>
                    <a:gd name="connsiteY109" fmla="*/ 0 h 886851"/>
                    <a:gd name="connsiteX110" fmla="*/ 213201 w 688550"/>
                    <a:gd name="connsiteY110" fmla="*/ 395 h 886851"/>
                    <a:gd name="connsiteX111" fmla="*/ 207153 w 688550"/>
                    <a:gd name="connsiteY111" fmla="*/ 678 h 886851"/>
                    <a:gd name="connsiteX112" fmla="*/ 205740 w 688550"/>
                    <a:gd name="connsiteY112" fmla="*/ 734 h 886851"/>
                    <a:gd name="connsiteX113" fmla="*/ 198279 w 688550"/>
                    <a:gd name="connsiteY113" fmla="*/ 1808 h 886851"/>
                    <a:gd name="connsiteX114" fmla="*/ 188839 w 688550"/>
                    <a:gd name="connsiteY114" fmla="*/ 3163 h 886851"/>
                    <a:gd name="connsiteX115" fmla="*/ 187483 w 688550"/>
                    <a:gd name="connsiteY115" fmla="*/ 3333 h 886851"/>
                    <a:gd name="connsiteX116" fmla="*/ 173918 w 688550"/>
                    <a:gd name="connsiteY116" fmla="*/ 6666 h 886851"/>
                    <a:gd name="connsiteX117" fmla="*/ 170696 w 688550"/>
                    <a:gd name="connsiteY117" fmla="*/ 7683 h 886851"/>
                    <a:gd name="connsiteX118" fmla="*/ 165214 w 688550"/>
                    <a:gd name="connsiteY118" fmla="*/ 9377 h 886851"/>
                    <a:gd name="connsiteX119" fmla="*/ 158996 w 688550"/>
                    <a:gd name="connsiteY119" fmla="*/ 11863 h 886851"/>
                    <a:gd name="connsiteX120" fmla="*/ 154305 w 688550"/>
                    <a:gd name="connsiteY120" fmla="*/ 13727 h 886851"/>
                    <a:gd name="connsiteX121" fmla="*/ 139609 w 688550"/>
                    <a:gd name="connsiteY121" fmla="*/ 21015 h 886851"/>
                    <a:gd name="connsiteX122" fmla="*/ 0 w 688550"/>
                    <a:gd name="connsiteY122" fmla="*/ 102079 h 886851"/>
                    <a:gd name="connsiteX123" fmla="*/ 14696 w 688550"/>
                    <a:gd name="connsiteY123" fmla="*/ 94792 h 886851"/>
                    <a:gd name="connsiteX124" fmla="*/ 19330 w 688550"/>
                    <a:gd name="connsiteY124" fmla="*/ 92928 h 886851"/>
                    <a:gd name="connsiteX125" fmla="*/ 31087 w 688550"/>
                    <a:gd name="connsiteY125" fmla="*/ 88691 h 886851"/>
                    <a:gd name="connsiteX126" fmla="*/ 34309 w 688550"/>
                    <a:gd name="connsiteY126" fmla="*/ 87674 h 886851"/>
                    <a:gd name="connsiteX127" fmla="*/ 49287 w 688550"/>
                    <a:gd name="connsiteY127" fmla="*/ 84115 h 886851"/>
                    <a:gd name="connsiteX128" fmla="*/ 58669 w 688550"/>
                    <a:gd name="connsiteY128" fmla="*/ 82759 h 886851"/>
                    <a:gd name="connsiteX129" fmla="*/ 67600 w 688550"/>
                    <a:gd name="connsiteY129" fmla="*/ 81629 h 886851"/>
                    <a:gd name="connsiteX130" fmla="*/ 73648 w 688550"/>
                    <a:gd name="connsiteY130" fmla="*/ 81347 h 886851"/>
                    <a:gd name="connsiteX131" fmla="*/ 85461 w 688550"/>
                    <a:gd name="connsiteY131" fmla="*/ 81008 h 886851"/>
                    <a:gd name="connsiteX132" fmla="*/ 91226 w 688550"/>
                    <a:gd name="connsiteY132" fmla="*/ 81177 h 886851"/>
                    <a:gd name="connsiteX133" fmla="*/ 103661 w 688550"/>
                    <a:gd name="connsiteY133" fmla="*/ 82025 h 886851"/>
                    <a:gd name="connsiteX134" fmla="*/ 108805 w 688550"/>
                    <a:gd name="connsiteY134" fmla="*/ 82533 h 886851"/>
                    <a:gd name="connsiteX135" fmla="*/ 126157 w 688550"/>
                    <a:gd name="connsiteY135" fmla="*/ 85188 h 886851"/>
                    <a:gd name="connsiteX136" fmla="*/ 126835 w 688550"/>
                    <a:gd name="connsiteY136" fmla="*/ 85358 h 886851"/>
                    <a:gd name="connsiteX137" fmla="*/ 144018 w 688550"/>
                    <a:gd name="connsiteY137" fmla="*/ 89425 h 886851"/>
                    <a:gd name="connsiteX138" fmla="*/ 148370 w 688550"/>
                    <a:gd name="connsiteY138" fmla="*/ 90611 h 886851"/>
                    <a:gd name="connsiteX139" fmla="*/ 166175 w 688550"/>
                    <a:gd name="connsiteY139" fmla="*/ 96261 h 886851"/>
                    <a:gd name="connsiteX140" fmla="*/ 167248 w 688550"/>
                    <a:gd name="connsiteY140" fmla="*/ 96656 h 886851"/>
                    <a:gd name="connsiteX141" fmla="*/ 184544 w 688550"/>
                    <a:gd name="connsiteY141" fmla="*/ 103435 h 886851"/>
                    <a:gd name="connsiteX142" fmla="*/ 188501 w 688550"/>
                    <a:gd name="connsiteY142" fmla="*/ 105130 h 886851"/>
                    <a:gd name="connsiteX143" fmla="*/ 206418 w 688550"/>
                    <a:gd name="connsiteY143" fmla="*/ 113490 h 886851"/>
                    <a:gd name="connsiteX144" fmla="*/ 209583 w 688550"/>
                    <a:gd name="connsiteY144" fmla="*/ 115128 h 886851"/>
                    <a:gd name="connsiteX145" fmla="*/ 228009 w 688550"/>
                    <a:gd name="connsiteY145" fmla="*/ 125071 h 886851"/>
                    <a:gd name="connsiteX146" fmla="*/ 240218 w 688550"/>
                    <a:gd name="connsiteY146" fmla="*/ 132471 h 886851"/>
                    <a:gd name="connsiteX147" fmla="*/ 243948 w 688550"/>
                    <a:gd name="connsiteY147" fmla="*/ 134787 h 886851"/>
                    <a:gd name="connsiteX148" fmla="*/ 258531 w 688550"/>
                    <a:gd name="connsiteY148" fmla="*/ 144391 h 886851"/>
                    <a:gd name="connsiteX149" fmla="*/ 262092 w 688550"/>
                    <a:gd name="connsiteY149" fmla="*/ 146933 h 886851"/>
                    <a:gd name="connsiteX150" fmla="*/ 273170 w 688550"/>
                    <a:gd name="connsiteY150" fmla="*/ 154898 h 886851"/>
                    <a:gd name="connsiteX151" fmla="*/ 279049 w 688550"/>
                    <a:gd name="connsiteY151" fmla="*/ 159361 h 886851"/>
                    <a:gd name="connsiteX152" fmla="*/ 287923 w 688550"/>
                    <a:gd name="connsiteY152" fmla="*/ 166196 h 886851"/>
                    <a:gd name="connsiteX153" fmla="*/ 294479 w 688550"/>
                    <a:gd name="connsiteY153" fmla="*/ 171563 h 886851"/>
                    <a:gd name="connsiteX154" fmla="*/ 302675 w 688550"/>
                    <a:gd name="connsiteY154" fmla="*/ 178342 h 886851"/>
                    <a:gd name="connsiteX155" fmla="*/ 309514 w 688550"/>
                    <a:gd name="connsiteY155" fmla="*/ 184273 h 886851"/>
                    <a:gd name="connsiteX156" fmla="*/ 317427 w 688550"/>
                    <a:gd name="connsiteY156" fmla="*/ 191335 h 886851"/>
                    <a:gd name="connsiteX157" fmla="*/ 324097 w 688550"/>
                    <a:gd name="connsiteY157" fmla="*/ 197492 h 886851"/>
                    <a:gd name="connsiteX158" fmla="*/ 332010 w 688550"/>
                    <a:gd name="connsiteY158" fmla="*/ 205006 h 886851"/>
                    <a:gd name="connsiteX159" fmla="*/ 338284 w 688550"/>
                    <a:gd name="connsiteY159" fmla="*/ 211220 h 886851"/>
                    <a:gd name="connsiteX160" fmla="*/ 346310 w 688550"/>
                    <a:gd name="connsiteY160" fmla="*/ 219298 h 886851"/>
                    <a:gd name="connsiteX161" fmla="*/ 352188 w 688550"/>
                    <a:gd name="connsiteY161" fmla="*/ 225455 h 886851"/>
                    <a:gd name="connsiteX162" fmla="*/ 360271 w 688550"/>
                    <a:gd name="connsiteY162" fmla="*/ 234155 h 886851"/>
                    <a:gd name="connsiteX163" fmla="*/ 365754 w 688550"/>
                    <a:gd name="connsiteY163" fmla="*/ 240199 h 886851"/>
                    <a:gd name="connsiteX164" fmla="*/ 374062 w 688550"/>
                    <a:gd name="connsiteY164" fmla="*/ 249746 h 886851"/>
                    <a:gd name="connsiteX165" fmla="*/ 379036 w 688550"/>
                    <a:gd name="connsiteY165" fmla="*/ 255565 h 886851"/>
                    <a:gd name="connsiteX166" fmla="*/ 387571 w 688550"/>
                    <a:gd name="connsiteY166" fmla="*/ 265959 h 886851"/>
                    <a:gd name="connsiteX167" fmla="*/ 392263 w 688550"/>
                    <a:gd name="connsiteY167" fmla="*/ 271721 h 886851"/>
                    <a:gd name="connsiteX168" fmla="*/ 398932 w 688550"/>
                    <a:gd name="connsiteY168" fmla="*/ 280364 h 886851"/>
                    <a:gd name="connsiteX169" fmla="*/ 405884 w 688550"/>
                    <a:gd name="connsiteY169" fmla="*/ 289460 h 886851"/>
                    <a:gd name="connsiteX170" fmla="*/ 409219 w 688550"/>
                    <a:gd name="connsiteY170" fmla="*/ 294092 h 886851"/>
                    <a:gd name="connsiteX171" fmla="*/ 422389 w 688550"/>
                    <a:gd name="connsiteY171" fmla="*/ 312677 h 886851"/>
                    <a:gd name="connsiteX172" fmla="*/ 427419 w 688550"/>
                    <a:gd name="connsiteY172" fmla="*/ 320078 h 886851"/>
                    <a:gd name="connsiteX173" fmla="*/ 435841 w 688550"/>
                    <a:gd name="connsiteY173" fmla="*/ 332958 h 886851"/>
                    <a:gd name="connsiteX174" fmla="*/ 441041 w 688550"/>
                    <a:gd name="connsiteY174" fmla="*/ 341149 h 886851"/>
                    <a:gd name="connsiteX175" fmla="*/ 449689 w 688550"/>
                    <a:gd name="connsiteY175" fmla="*/ 355384 h 886851"/>
                    <a:gd name="connsiteX176" fmla="*/ 455228 w 688550"/>
                    <a:gd name="connsiteY176" fmla="*/ 364649 h 886851"/>
                    <a:gd name="connsiteX177" fmla="*/ 474445 w 688550"/>
                    <a:gd name="connsiteY177" fmla="*/ 400069 h 886851"/>
                    <a:gd name="connsiteX178" fmla="*/ 476423 w 688550"/>
                    <a:gd name="connsiteY178" fmla="*/ 403854 h 886851"/>
                    <a:gd name="connsiteX179" fmla="*/ 493606 w 688550"/>
                    <a:gd name="connsiteY179" fmla="*/ 440064 h 886851"/>
                    <a:gd name="connsiteX180" fmla="*/ 493946 w 688550"/>
                    <a:gd name="connsiteY180" fmla="*/ 440855 h 886851"/>
                    <a:gd name="connsiteX181" fmla="*/ 508528 w 688550"/>
                    <a:gd name="connsiteY181" fmla="*/ 476558 h 886851"/>
                    <a:gd name="connsiteX182" fmla="*/ 509715 w 688550"/>
                    <a:gd name="connsiteY182" fmla="*/ 479665 h 886851"/>
                    <a:gd name="connsiteX183" fmla="*/ 521585 w 688550"/>
                    <a:gd name="connsiteY183" fmla="*/ 514237 h 886851"/>
                    <a:gd name="connsiteX184" fmla="*/ 522319 w 688550"/>
                    <a:gd name="connsiteY184" fmla="*/ 516497 h 886851"/>
                    <a:gd name="connsiteX185" fmla="*/ 532437 w 688550"/>
                    <a:gd name="connsiteY185" fmla="*/ 552707 h 886851"/>
                    <a:gd name="connsiteX186" fmla="*/ 532493 w 688550"/>
                    <a:gd name="connsiteY186" fmla="*/ 552877 h 886851"/>
                    <a:gd name="connsiteX187" fmla="*/ 540124 w 688550"/>
                    <a:gd name="connsiteY187" fmla="*/ 588297 h 886851"/>
                    <a:gd name="connsiteX188" fmla="*/ 540520 w 688550"/>
                    <a:gd name="connsiteY188" fmla="*/ 590613 h 886851"/>
                    <a:gd name="connsiteX189" fmla="*/ 545381 w 688550"/>
                    <a:gd name="connsiteY189" fmla="*/ 623095 h 886851"/>
                    <a:gd name="connsiteX190" fmla="*/ 545776 w 688550"/>
                    <a:gd name="connsiteY190" fmla="*/ 626428 h 886851"/>
                    <a:gd name="connsiteX191" fmla="*/ 548263 w 688550"/>
                    <a:gd name="connsiteY191" fmla="*/ 657046 h 886851"/>
                    <a:gd name="connsiteX192" fmla="*/ 548433 w 688550"/>
                    <a:gd name="connsiteY192" fmla="*/ 660549 h 886851"/>
                    <a:gd name="connsiteX193" fmla="*/ 548659 w 688550"/>
                    <a:gd name="connsiteY193" fmla="*/ 690037 h 886851"/>
                    <a:gd name="connsiteX194" fmla="*/ 548602 w 688550"/>
                    <a:gd name="connsiteY194" fmla="*/ 693200 h 886851"/>
                    <a:gd name="connsiteX195" fmla="*/ 546567 w 688550"/>
                    <a:gd name="connsiteY195" fmla="*/ 721502 h 886851"/>
                    <a:gd name="connsiteX196" fmla="*/ 546229 w 688550"/>
                    <a:gd name="connsiteY196" fmla="*/ 724553 h 886851"/>
                    <a:gd name="connsiteX197" fmla="*/ 541989 w 688550"/>
                    <a:gd name="connsiteY197" fmla="*/ 750878 h 886851"/>
                    <a:gd name="connsiteX198" fmla="*/ 541198 w 688550"/>
                    <a:gd name="connsiteY198" fmla="*/ 754719 h 886851"/>
                    <a:gd name="connsiteX199" fmla="*/ 534868 w 688550"/>
                    <a:gd name="connsiteY199" fmla="*/ 778784 h 886851"/>
                    <a:gd name="connsiteX200" fmla="*/ 533115 w 688550"/>
                    <a:gd name="connsiteY200" fmla="*/ 784094 h 886851"/>
                    <a:gd name="connsiteX201" fmla="*/ 526106 w 688550"/>
                    <a:gd name="connsiteY201" fmla="*/ 802397 h 886851"/>
                    <a:gd name="connsiteX202" fmla="*/ 523620 w 688550"/>
                    <a:gd name="connsiteY202" fmla="*/ 808329 h 886851"/>
                    <a:gd name="connsiteX203" fmla="*/ 516328 w 688550"/>
                    <a:gd name="connsiteY203" fmla="*/ 822056 h 886851"/>
                    <a:gd name="connsiteX204" fmla="*/ 511298 w 688550"/>
                    <a:gd name="connsiteY204" fmla="*/ 831151 h 886851"/>
                    <a:gd name="connsiteX205" fmla="*/ 501689 w 688550"/>
                    <a:gd name="connsiteY205" fmla="*/ 844539 h 886851"/>
                    <a:gd name="connsiteX206" fmla="*/ 496772 w 688550"/>
                    <a:gd name="connsiteY206" fmla="*/ 851206 h 886851"/>
                    <a:gd name="connsiteX207" fmla="*/ 479984 w 688550"/>
                    <a:gd name="connsiteY207" fmla="*/ 868548 h 886851"/>
                    <a:gd name="connsiteX208" fmla="*/ 479872 w 688550"/>
                    <a:gd name="connsiteY208" fmla="*/ 868661 h 886851"/>
                    <a:gd name="connsiteX209" fmla="*/ 454889 w 688550"/>
                    <a:gd name="connsiteY209" fmla="*/ 886851 h 886851"/>
                    <a:gd name="connsiteX210" fmla="*/ 594498 w 688550"/>
                    <a:gd name="connsiteY210" fmla="*/ 805787 h 886851"/>
                    <a:gd name="connsiteX211" fmla="*/ 619481 w 688550"/>
                    <a:gd name="connsiteY211" fmla="*/ 787597 h 886851"/>
                    <a:gd name="connsiteX212" fmla="*/ 619481 w 688550"/>
                    <a:gd name="connsiteY212" fmla="*/ 787597 h 886851"/>
                    <a:gd name="connsiteX213" fmla="*/ 619481 w 688550"/>
                    <a:gd name="connsiteY213" fmla="*/ 787597 h 886851"/>
                    <a:gd name="connsiteX214" fmla="*/ 619594 w 688550"/>
                    <a:gd name="connsiteY214" fmla="*/ 787484 h 886851"/>
                    <a:gd name="connsiteX215" fmla="*/ 636381 w 688550"/>
                    <a:gd name="connsiteY215" fmla="*/ 770141 h 886851"/>
                    <a:gd name="connsiteX216" fmla="*/ 641298 w 688550"/>
                    <a:gd name="connsiteY216" fmla="*/ 763475 h 886851"/>
                    <a:gd name="connsiteX217" fmla="*/ 650116 w 688550"/>
                    <a:gd name="connsiteY217" fmla="*/ 751499 h 886851"/>
                    <a:gd name="connsiteX218" fmla="*/ 650907 w 688550"/>
                    <a:gd name="connsiteY218" fmla="*/ 750087 h 886851"/>
                    <a:gd name="connsiteX219" fmla="*/ 655937 w 688550"/>
                    <a:gd name="connsiteY219" fmla="*/ 740992 h 886851"/>
                    <a:gd name="connsiteX220" fmla="*/ 662155 w 688550"/>
                    <a:gd name="connsiteY220" fmla="*/ 729806 h 886851"/>
                    <a:gd name="connsiteX221" fmla="*/ 663229 w 688550"/>
                    <a:gd name="connsiteY221" fmla="*/ 727264 h 886851"/>
                    <a:gd name="connsiteX222" fmla="*/ 665716 w 688550"/>
                    <a:gd name="connsiteY222" fmla="*/ 721333 h 886851"/>
                    <a:gd name="connsiteX223" fmla="*/ 670068 w 688550"/>
                    <a:gd name="connsiteY223" fmla="*/ 711108 h 886851"/>
                    <a:gd name="connsiteX224" fmla="*/ 672725 w 688550"/>
                    <a:gd name="connsiteY224" fmla="*/ 703030 h 886851"/>
                    <a:gd name="connsiteX225" fmla="*/ 674477 w 688550"/>
                    <a:gd name="connsiteY225" fmla="*/ 697720 h 886851"/>
                    <a:gd name="connsiteX226" fmla="*/ 675776 w 688550"/>
                    <a:gd name="connsiteY226" fmla="*/ 693822 h 886851"/>
                    <a:gd name="connsiteX227" fmla="*/ 680072 w 688550"/>
                    <a:gd name="connsiteY227" fmla="*/ 677270 h 886851"/>
                    <a:gd name="connsiteX228" fmla="*/ 680807 w 688550"/>
                    <a:gd name="connsiteY228" fmla="*/ 673711 h 886851"/>
                    <a:gd name="connsiteX229" fmla="*/ 681598 w 688550"/>
                    <a:gd name="connsiteY229" fmla="*/ 669870 h 886851"/>
                    <a:gd name="connsiteX230" fmla="*/ 683238 w 688550"/>
                    <a:gd name="connsiteY230" fmla="*/ 661678 h 886851"/>
                    <a:gd name="connsiteX231" fmla="*/ 685555 w 688550"/>
                    <a:gd name="connsiteY231" fmla="*/ 646143 h 886851"/>
                    <a:gd name="connsiteX232" fmla="*/ 685838 w 688550"/>
                    <a:gd name="connsiteY232" fmla="*/ 643545 h 886851"/>
                    <a:gd name="connsiteX233" fmla="*/ 686177 w 688550"/>
                    <a:gd name="connsiteY233" fmla="*/ 640494 h 886851"/>
                    <a:gd name="connsiteX234" fmla="*/ 687194 w 688550"/>
                    <a:gd name="connsiteY234" fmla="*/ 630665 h 886851"/>
                    <a:gd name="connsiteX235" fmla="*/ 688155 w 688550"/>
                    <a:gd name="connsiteY235" fmla="*/ 615525 h 886851"/>
                    <a:gd name="connsiteX236" fmla="*/ 688212 w 688550"/>
                    <a:gd name="connsiteY236" fmla="*/ 612192 h 886851"/>
                    <a:gd name="connsiteX237" fmla="*/ 688325 w 688550"/>
                    <a:gd name="connsiteY237" fmla="*/ 609085 h 886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</a:cxnLst>
                  <a:rect l="l" t="t" r="r" b="b"/>
                  <a:pathLst>
                    <a:path w="688550" h="886851">
                      <a:moveTo>
                        <a:pt x="688325" y="609085"/>
                      </a:moveTo>
                      <a:cubicBezTo>
                        <a:pt x="688381" y="606148"/>
                        <a:pt x="688494" y="603267"/>
                        <a:pt x="688550" y="600273"/>
                      </a:cubicBezTo>
                      <a:cubicBezTo>
                        <a:pt x="688550" y="595245"/>
                        <a:pt x="688494" y="590104"/>
                        <a:pt x="688381" y="584964"/>
                      </a:cubicBezTo>
                      <a:cubicBezTo>
                        <a:pt x="688325" y="583213"/>
                        <a:pt x="688212" y="581405"/>
                        <a:pt x="688155" y="579597"/>
                      </a:cubicBezTo>
                      <a:cubicBezTo>
                        <a:pt x="688099" y="578411"/>
                        <a:pt x="688042" y="577224"/>
                        <a:pt x="687985" y="576038"/>
                      </a:cubicBezTo>
                      <a:cubicBezTo>
                        <a:pt x="687872" y="573835"/>
                        <a:pt x="687816" y="571688"/>
                        <a:pt x="687702" y="569485"/>
                      </a:cubicBezTo>
                      <a:cubicBezTo>
                        <a:pt x="687364" y="564288"/>
                        <a:pt x="686968" y="559091"/>
                        <a:pt x="686459" y="553837"/>
                      </a:cubicBezTo>
                      <a:cubicBezTo>
                        <a:pt x="686177" y="551069"/>
                        <a:pt x="685838" y="548245"/>
                        <a:pt x="685499" y="545476"/>
                      </a:cubicBezTo>
                      <a:cubicBezTo>
                        <a:pt x="685386" y="544347"/>
                        <a:pt x="685272" y="543217"/>
                        <a:pt x="685103" y="542143"/>
                      </a:cubicBezTo>
                      <a:cubicBezTo>
                        <a:pt x="684933" y="540731"/>
                        <a:pt x="684820" y="539375"/>
                        <a:pt x="684651" y="538020"/>
                      </a:cubicBezTo>
                      <a:cubicBezTo>
                        <a:pt x="683973" y="532710"/>
                        <a:pt x="683181" y="527343"/>
                        <a:pt x="682333" y="521920"/>
                      </a:cubicBezTo>
                      <a:cubicBezTo>
                        <a:pt x="681712" y="517852"/>
                        <a:pt x="680977" y="513785"/>
                        <a:pt x="680242" y="509661"/>
                      </a:cubicBezTo>
                      <a:cubicBezTo>
                        <a:pt x="680072" y="508870"/>
                        <a:pt x="679959" y="508136"/>
                        <a:pt x="679847" y="507345"/>
                      </a:cubicBezTo>
                      <a:cubicBezTo>
                        <a:pt x="679733" y="506667"/>
                        <a:pt x="679620" y="506046"/>
                        <a:pt x="679507" y="505368"/>
                      </a:cubicBezTo>
                      <a:cubicBezTo>
                        <a:pt x="678489" y="499832"/>
                        <a:pt x="677303" y="494239"/>
                        <a:pt x="676116" y="488647"/>
                      </a:cubicBezTo>
                      <a:cubicBezTo>
                        <a:pt x="674928" y="483111"/>
                        <a:pt x="673629" y="477518"/>
                        <a:pt x="672216" y="471925"/>
                      </a:cubicBezTo>
                      <a:cubicBezTo>
                        <a:pt x="672216" y="471869"/>
                        <a:pt x="672216" y="471812"/>
                        <a:pt x="672159" y="471756"/>
                      </a:cubicBezTo>
                      <a:cubicBezTo>
                        <a:pt x="672159" y="471699"/>
                        <a:pt x="672159" y="471699"/>
                        <a:pt x="672159" y="471643"/>
                      </a:cubicBezTo>
                      <a:cubicBezTo>
                        <a:pt x="670746" y="465994"/>
                        <a:pt x="669276" y="460288"/>
                        <a:pt x="667694" y="454583"/>
                      </a:cubicBezTo>
                      <a:cubicBezTo>
                        <a:pt x="666111" y="448933"/>
                        <a:pt x="664472" y="443228"/>
                        <a:pt x="662720" y="437522"/>
                      </a:cubicBezTo>
                      <a:cubicBezTo>
                        <a:pt x="662494" y="436844"/>
                        <a:pt x="662268" y="436167"/>
                        <a:pt x="662099" y="435489"/>
                      </a:cubicBezTo>
                      <a:cubicBezTo>
                        <a:pt x="661872" y="434754"/>
                        <a:pt x="661589" y="433963"/>
                        <a:pt x="661364" y="433229"/>
                      </a:cubicBezTo>
                      <a:cubicBezTo>
                        <a:pt x="660064" y="429162"/>
                        <a:pt x="658820" y="425094"/>
                        <a:pt x="657463" y="421027"/>
                      </a:cubicBezTo>
                      <a:cubicBezTo>
                        <a:pt x="655655" y="415547"/>
                        <a:pt x="653733" y="410068"/>
                        <a:pt x="651698" y="404588"/>
                      </a:cubicBezTo>
                      <a:cubicBezTo>
                        <a:pt x="651020" y="402667"/>
                        <a:pt x="650228" y="400690"/>
                        <a:pt x="649494" y="398769"/>
                      </a:cubicBezTo>
                      <a:cubicBezTo>
                        <a:pt x="649098" y="397696"/>
                        <a:pt x="648703" y="396679"/>
                        <a:pt x="648307" y="395606"/>
                      </a:cubicBezTo>
                      <a:cubicBezTo>
                        <a:pt x="647459" y="393459"/>
                        <a:pt x="646724" y="391256"/>
                        <a:pt x="645877" y="389110"/>
                      </a:cubicBezTo>
                      <a:cubicBezTo>
                        <a:pt x="643841" y="383969"/>
                        <a:pt x="641807" y="378772"/>
                        <a:pt x="639602" y="373575"/>
                      </a:cubicBezTo>
                      <a:cubicBezTo>
                        <a:pt x="637681" y="368999"/>
                        <a:pt x="635759" y="364480"/>
                        <a:pt x="633724" y="359904"/>
                      </a:cubicBezTo>
                      <a:cubicBezTo>
                        <a:pt x="633611" y="359621"/>
                        <a:pt x="633498" y="359395"/>
                        <a:pt x="633385" y="359113"/>
                      </a:cubicBezTo>
                      <a:cubicBezTo>
                        <a:pt x="633272" y="358887"/>
                        <a:pt x="633159" y="358604"/>
                        <a:pt x="633046" y="358378"/>
                      </a:cubicBezTo>
                      <a:cubicBezTo>
                        <a:pt x="630785" y="353238"/>
                        <a:pt x="628468" y="348154"/>
                        <a:pt x="626038" y="343013"/>
                      </a:cubicBezTo>
                      <a:cubicBezTo>
                        <a:pt x="623380" y="337364"/>
                        <a:pt x="620668" y="331715"/>
                        <a:pt x="617841" y="326066"/>
                      </a:cubicBezTo>
                      <a:cubicBezTo>
                        <a:pt x="617333" y="324992"/>
                        <a:pt x="616711" y="323919"/>
                        <a:pt x="616203" y="322902"/>
                      </a:cubicBezTo>
                      <a:cubicBezTo>
                        <a:pt x="615580" y="321603"/>
                        <a:pt x="614902" y="320360"/>
                        <a:pt x="614224" y="319061"/>
                      </a:cubicBezTo>
                      <a:cubicBezTo>
                        <a:pt x="612133" y="314993"/>
                        <a:pt x="610098" y="310983"/>
                        <a:pt x="607950" y="306915"/>
                      </a:cubicBezTo>
                      <a:cubicBezTo>
                        <a:pt x="603824" y="299176"/>
                        <a:pt x="599472" y="291380"/>
                        <a:pt x="595007" y="283697"/>
                      </a:cubicBezTo>
                      <a:cubicBezTo>
                        <a:pt x="594329" y="282511"/>
                        <a:pt x="593651" y="281381"/>
                        <a:pt x="592972" y="280195"/>
                      </a:cubicBezTo>
                      <a:cubicBezTo>
                        <a:pt x="591841" y="278218"/>
                        <a:pt x="590598" y="276354"/>
                        <a:pt x="589467" y="274376"/>
                      </a:cubicBezTo>
                      <a:cubicBezTo>
                        <a:pt x="586641" y="269575"/>
                        <a:pt x="583759" y="264829"/>
                        <a:pt x="580820" y="260141"/>
                      </a:cubicBezTo>
                      <a:cubicBezTo>
                        <a:pt x="579067" y="257373"/>
                        <a:pt x="577316" y="254661"/>
                        <a:pt x="575563" y="251950"/>
                      </a:cubicBezTo>
                      <a:cubicBezTo>
                        <a:pt x="572794" y="247656"/>
                        <a:pt x="570024" y="243363"/>
                        <a:pt x="567141" y="239126"/>
                      </a:cubicBezTo>
                      <a:cubicBezTo>
                        <a:pt x="566237" y="237827"/>
                        <a:pt x="565445" y="236471"/>
                        <a:pt x="564542" y="235172"/>
                      </a:cubicBezTo>
                      <a:cubicBezTo>
                        <a:pt x="563750" y="233985"/>
                        <a:pt x="562902" y="232856"/>
                        <a:pt x="562054" y="231669"/>
                      </a:cubicBezTo>
                      <a:cubicBezTo>
                        <a:pt x="557702" y="225399"/>
                        <a:pt x="553350" y="219185"/>
                        <a:pt x="548885" y="213140"/>
                      </a:cubicBezTo>
                      <a:cubicBezTo>
                        <a:pt x="548093" y="212010"/>
                        <a:pt x="547302" y="210881"/>
                        <a:pt x="546511" y="209751"/>
                      </a:cubicBezTo>
                      <a:cubicBezTo>
                        <a:pt x="546172" y="209299"/>
                        <a:pt x="545889" y="208903"/>
                        <a:pt x="545550" y="208508"/>
                      </a:cubicBezTo>
                      <a:cubicBezTo>
                        <a:pt x="543289" y="205458"/>
                        <a:pt x="540972" y="202464"/>
                        <a:pt x="538654" y="199469"/>
                      </a:cubicBezTo>
                      <a:cubicBezTo>
                        <a:pt x="536733" y="196984"/>
                        <a:pt x="534868" y="194442"/>
                        <a:pt x="532945" y="192013"/>
                      </a:cubicBezTo>
                      <a:cubicBezTo>
                        <a:pt x="532607" y="191561"/>
                        <a:pt x="532267" y="191165"/>
                        <a:pt x="531928" y="190770"/>
                      </a:cubicBezTo>
                      <a:cubicBezTo>
                        <a:pt x="530402" y="188849"/>
                        <a:pt x="528876" y="186985"/>
                        <a:pt x="527350" y="185121"/>
                      </a:cubicBezTo>
                      <a:cubicBezTo>
                        <a:pt x="525145" y="182353"/>
                        <a:pt x="522941" y="179585"/>
                        <a:pt x="520680" y="176873"/>
                      </a:cubicBezTo>
                      <a:cubicBezTo>
                        <a:pt x="520059" y="176082"/>
                        <a:pt x="519381" y="175404"/>
                        <a:pt x="518759" y="174613"/>
                      </a:cubicBezTo>
                      <a:cubicBezTo>
                        <a:pt x="517120" y="172693"/>
                        <a:pt x="515480" y="170772"/>
                        <a:pt x="513841" y="168851"/>
                      </a:cubicBezTo>
                      <a:cubicBezTo>
                        <a:pt x="512089" y="166818"/>
                        <a:pt x="510336" y="164671"/>
                        <a:pt x="508528" y="162694"/>
                      </a:cubicBezTo>
                      <a:cubicBezTo>
                        <a:pt x="507510" y="161564"/>
                        <a:pt x="506493" y="160434"/>
                        <a:pt x="505476" y="159304"/>
                      </a:cubicBezTo>
                      <a:cubicBezTo>
                        <a:pt x="503667" y="157271"/>
                        <a:pt x="501858" y="155237"/>
                        <a:pt x="499993" y="153260"/>
                      </a:cubicBezTo>
                      <a:cubicBezTo>
                        <a:pt x="498637" y="151791"/>
                        <a:pt x="497337" y="150266"/>
                        <a:pt x="495980" y="148797"/>
                      </a:cubicBezTo>
                      <a:cubicBezTo>
                        <a:pt x="494624" y="147328"/>
                        <a:pt x="493267" y="145973"/>
                        <a:pt x="491911" y="144560"/>
                      </a:cubicBezTo>
                      <a:cubicBezTo>
                        <a:pt x="489932" y="142470"/>
                        <a:pt x="488011" y="140436"/>
                        <a:pt x="486032" y="138403"/>
                      </a:cubicBezTo>
                      <a:cubicBezTo>
                        <a:pt x="484958" y="137329"/>
                        <a:pt x="483941" y="136200"/>
                        <a:pt x="482867" y="135126"/>
                      </a:cubicBezTo>
                      <a:cubicBezTo>
                        <a:pt x="481285" y="133488"/>
                        <a:pt x="479645" y="131963"/>
                        <a:pt x="478063" y="130381"/>
                      </a:cubicBezTo>
                      <a:cubicBezTo>
                        <a:pt x="475971" y="128291"/>
                        <a:pt x="473824" y="126201"/>
                        <a:pt x="471732" y="124111"/>
                      </a:cubicBezTo>
                      <a:cubicBezTo>
                        <a:pt x="470884" y="123263"/>
                        <a:pt x="470036" y="122416"/>
                        <a:pt x="469189" y="121568"/>
                      </a:cubicBezTo>
                      <a:cubicBezTo>
                        <a:pt x="467436" y="119874"/>
                        <a:pt x="465628" y="118235"/>
                        <a:pt x="463819" y="116597"/>
                      </a:cubicBezTo>
                      <a:cubicBezTo>
                        <a:pt x="461615" y="114507"/>
                        <a:pt x="459411" y="112417"/>
                        <a:pt x="457150" y="110383"/>
                      </a:cubicBezTo>
                      <a:cubicBezTo>
                        <a:pt x="456415" y="109705"/>
                        <a:pt x="455680" y="109027"/>
                        <a:pt x="454945" y="108350"/>
                      </a:cubicBezTo>
                      <a:cubicBezTo>
                        <a:pt x="453024" y="106655"/>
                        <a:pt x="451102" y="105017"/>
                        <a:pt x="449180" y="103322"/>
                      </a:cubicBezTo>
                      <a:cubicBezTo>
                        <a:pt x="446919" y="101345"/>
                        <a:pt x="444658" y="99311"/>
                        <a:pt x="442398" y="97390"/>
                      </a:cubicBezTo>
                      <a:cubicBezTo>
                        <a:pt x="441775" y="96825"/>
                        <a:pt x="441154" y="96261"/>
                        <a:pt x="440475" y="95752"/>
                      </a:cubicBezTo>
                      <a:cubicBezTo>
                        <a:pt x="438384" y="94001"/>
                        <a:pt x="436293" y="92306"/>
                        <a:pt x="434145" y="90611"/>
                      </a:cubicBezTo>
                      <a:cubicBezTo>
                        <a:pt x="431941" y="88804"/>
                        <a:pt x="429737" y="86996"/>
                        <a:pt x="427589" y="85245"/>
                      </a:cubicBezTo>
                      <a:cubicBezTo>
                        <a:pt x="427080" y="84849"/>
                        <a:pt x="426571" y="84397"/>
                        <a:pt x="426063" y="84002"/>
                      </a:cubicBezTo>
                      <a:cubicBezTo>
                        <a:pt x="423632" y="82081"/>
                        <a:pt x="421145" y="80274"/>
                        <a:pt x="418715" y="78409"/>
                      </a:cubicBezTo>
                      <a:cubicBezTo>
                        <a:pt x="416736" y="76941"/>
                        <a:pt x="414815" y="75415"/>
                        <a:pt x="412836" y="73947"/>
                      </a:cubicBezTo>
                      <a:cubicBezTo>
                        <a:pt x="412497" y="73664"/>
                        <a:pt x="412158" y="73382"/>
                        <a:pt x="411819" y="73156"/>
                      </a:cubicBezTo>
                      <a:cubicBezTo>
                        <a:pt x="408484" y="70670"/>
                        <a:pt x="405093" y="68354"/>
                        <a:pt x="401701" y="65981"/>
                      </a:cubicBezTo>
                      <a:cubicBezTo>
                        <a:pt x="400515" y="65134"/>
                        <a:pt x="399328" y="64287"/>
                        <a:pt x="398140" y="63439"/>
                      </a:cubicBezTo>
                      <a:cubicBezTo>
                        <a:pt x="398027" y="63383"/>
                        <a:pt x="397915" y="63270"/>
                        <a:pt x="397802" y="63213"/>
                      </a:cubicBezTo>
                      <a:cubicBezTo>
                        <a:pt x="393223" y="60106"/>
                        <a:pt x="388702" y="57112"/>
                        <a:pt x="384123" y="54175"/>
                      </a:cubicBezTo>
                      <a:cubicBezTo>
                        <a:pt x="383953" y="54062"/>
                        <a:pt x="383728" y="53949"/>
                        <a:pt x="383558" y="53836"/>
                      </a:cubicBezTo>
                      <a:cubicBezTo>
                        <a:pt x="382315" y="53045"/>
                        <a:pt x="381014" y="52311"/>
                        <a:pt x="379714" y="51520"/>
                      </a:cubicBezTo>
                      <a:cubicBezTo>
                        <a:pt x="376719" y="49655"/>
                        <a:pt x="373667" y="47735"/>
                        <a:pt x="370671" y="45984"/>
                      </a:cubicBezTo>
                      <a:cubicBezTo>
                        <a:pt x="369654" y="45362"/>
                        <a:pt x="368636" y="44797"/>
                        <a:pt x="367563" y="44176"/>
                      </a:cubicBezTo>
                      <a:cubicBezTo>
                        <a:pt x="364171" y="42199"/>
                        <a:pt x="360780" y="40335"/>
                        <a:pt x="357388" y="38470"/>
                      </a:cubicBezTo>
                      <a:cubicBezTo>
                        <a:pt x="354619" y="37001"/>
                        <a:pt x="351849" y="35589"/>
                        <a:pt x="349080" y="34177"/>
                      </a:cubicBezTo>
                      <a:cubicBezTo>
                        <a:pt x="348006" y="33669"/>
                        <a:pt x="346989" y="33047"/>
                        <a:pt x="345914" y="32539"/>
                      </a:cubicBezTo>
                      <a:cubicBezTo>
                        <a:pt x="345349" y="32256"/>
                        <a:pt x="344784" y="31974"/>
                        <a:pt x="344219" y="31691"/>
                      </a:cubicBezTo>
                      <a:cubicBezTo>
                        <a:pt x="339867" y="29545"/>
                        <a:pt x="335571" y="27511"/>
                        <a:pt x="331219" y="25590"/>
                      </a:cubicBezTo>
                      <a:cubicBezTo>
                        <a:pt x="330144" y="25082"/>
                        <a:pt x="329071" y="24687"/>
                        <a:pt x="327997" y="24235"/>
                      </a:cubicBezTo>
                      <a:cubicBezTo>
                        <a:pt x="326697" y="23670"/>
                        <a:pt x="325340" y="23105"/>
                        <a:pt x="324040" y="22540"/>
                      </a:cubicBezTo>
                      <a:cubicBezTo>
                        <a:pt x="322119" y="21749"/>
                        <a:pt x="320197" y="20845"/>
                        <a:pt x="318275" y="20111"/>
                      </a:cubicBezTo>
                      <a:cubicBezTo>
                        <a:pt x="314432" y="18585"/>
                        <a:pt x="310588" y="17173"/>
                        <a:pt x="306801" y="15817"/>
                      </a:cubicBezTo>
                      <a:cubicBezTo>
                        <a:pt x="306405" y="15704"/>
                        <a:pt x="306067" y="15535"/>
                        <a:pt x="305671" y="15422"/>
                      </a:cubicBezTo>
                      <a:cubicBezTo>
                        <a:pt x="305557" y="15366"/>
                        <a:pt x="305388" y="15309"/>
                        <a:pt x="305275" y="15253"/>
                      </a:cubicBezTo>
                      <a:cubicBezTo>
                        <a:pt x="300923" y="13727"/>
                        <a:pt x="296514" y="12259"/>
                        <a:pt x="292218" y="10959"/>
                      </a:cubicBezTo>
                      <a:cubicBezTo>
                        <a:pt x="290749" y="10507"/>
                        <a:pt x="289336" y="10168"/>
                        <a:pt x="287866" y="9773"/>
                      </a:cubicBezTo>
                      <a:cubicBezTo>
                        <a:pt x="287131" y="9547"/>
                        <a:pt x="286396" y="9265"/>
                        <a:pt x="285718" y="9095"/>
                      </a:cubicBezTo>
                      <a:cubicBezTo>
                        <a:pt x="284983" y="8869"/>
                        <a:pt x="284249" y="8756"/>
                        <a:pt x="283514" y="8587"/>
                      </a:cubicBezTo>
                      <a:cubicBezTo>
                        <a:pt x="281988" y="8191"/>
                        <a:pt x="280462" y="7683"/>
                        <a:pt x="278936" y="7344"/>
                      </a:cubicBezTo>
                      <a:cubicBezTo>
                        <a:pt x="274697" y="6270"/>
                        <a:pt x="270514" y="5367"/>
                        <a:pt x="266332" y="4519"/>
                      </a:cubicBezTo>
                      <a:cubicBezTo>
                        <a:pt x="266105" y="4463"/>
                        <a:pt x="265879" y="4406"/>
                        <a:pt x="265653" y="4350"/>
                      </a:cubicBezTo>
                      <a:cubicBezTo>
                        <a:pt x="265597" y="4350"/>
                        <a:pt x="265540" y="4293"/>
                        <a:pt x="265484" y="4293"/>
                      </a:cubicBezTo>
                      <a:cubicBezTo>
                        <a:pt x="260849" y="3389"/>
                        <a:pt x="256214" y="2599"/>
                        <a:pt x="251636" y="1977"/>
                      </a:cubicBezTo>
                      <a:cubicBezTo>
                        <a:pt x="250562" y="1808"/>
                        <a:pt x="249432" y="1751"/>
                        <a:pt x="248357" y="1638"/>
                      </a:cubicBezTo>
                      <a:cubicBezTo>
                        <a:pt x="246662" y="1412"/>
                        <a:pt x="244909" y="1299"/>
                        <a:pt x="243214" y="1130"/>
                      </a:cubicBezTo>
                      <a:cubicBezTo>
                        <a:pt x="241235" y="960"/>
                        <a:pt x="239257" y="678"/>
                        <a:pt x="237279" y="508"/>
                      </a:cubicBezTo>
                      <a:cubicBezTo>
                        <a:pt x="235075" y="339"/>
                        <a:pt x="232927" y="395"/>
                        <a:pt x="230779" y="282"/>
                      </a:cubicBezTo>
                      <a:cubicBezTo>
                        <a:pt x="228857" y="226"/>
                        <a:pt x="226936" y="113"/>
                        <a:pt x="225014" y="113"/>
                      </a:cubicBezTo>
                      <a:cubicBezTo>
                        <a:pt x="224053" y="113"/>
                        <a:pt x="223092" y="0"/>
                        <a:pt x="222131" y="0"/>
                      </a:cubicBezTo>
                      <a:cubicBezTo>
                        <a:pt x="219136" y="0"/>
                        <a:pt x="216197" y="282"/>
                        <a:pt x="213201" y="395"/>
                      </a:cubicBezTo>
                      <a:cubicBezTo>
                        <a:pt x="211166" y="508"/>
                        <a:pt x="209131" y="508"/>
                        <a:pt x="207153" y="678"/>
                      </a:cubicBezTo>
                      <a:cubicBezTo>
                        <a:pt x="206701" y="734"/>
                        <a:pt x="206192" y="678"/>
                        <a:pt x="205740" y="734"/>
                      </a:cubicBezTo>
                      <a:cubicBezTo>
                        <a:pt x="203196" y="960"/>
                        <a:pt x="200766" y="1469"/>
                        <a:pt x="198279" y="1808"/>
                      </a:cubicBezTo>
                      <a:cubicBezTo>
                        <a:pt x="195114" y="2203"/>
                        <a:pt x="191948" y="2542"/>
                        <a:pt x="188839" y="3163"/>
                      </a:cubicBezTo>
                      <a:cubicBezTo>
                        <a:pt x="188388" y="3276"/>
                        <a:pt x="187936" y="3276"/>
                        <a:pt x="187483" y="3333"/>
                      </a:cubicBezTo>
                      <a:cubicBezTo>
                        <a:pt x="182905" y="4237"/>
                        <a:pt x="178383" y="5423"/>
                        <a:pt x="173918" y="6666"/>
                      </a:cubicBezTo>
                      <a:cubicBezTo>
                        <a:pt x="172844" y="7005"/>
                        <a:pt x="171770" y="7344"/>
                        <a:pt x="170696" y="7683"/>
                      </a:cubicBezTo>
                      <a:cubicBezTo>
                        <a:pt x="168831" y="8248"/>
                        <a:pt x="167022" y="8756"/>
                        <a:pt x="165214" y="9377"/>
                      </a:cubicBezTo>
                      <a:cubicBezTo>
                        <a:pt x="163122" y="10112"/>
                        <a:pt x="161088" y="11072"/>
                        <a:pt x="158996" y="11863"/>
                      </a:cubicBezTo>
                      <a:cubicBezTo>
                        <a:pt x="157414" y="12484"/>
                        <a:pt x="155887" y="13049"/>
                        <a:pt x="154305" y="13727"/>
                      </a:cubicBezTo>
                      <a:cubicBezTo>
                        <a:pt x="149331" y="15930"/>
                        <a:pt x="144413" y="18247"/>
                        <a:pt x="139609" y="21015"/>
                      </a:cubicBezTo>
                      <a:cubicBezTo>
                        <a:pt x="97613" y="45136"/>
                        <a:pt x="41883" y="77788"/>
                        <a:pt x="0" y="102079"/>
                      </a:cubicBezTo>
                      <a:cubicBezTo>
                        <a:pt x="4804" y="99368"/>
                        <a:pt x="9722" y="96995"/>
                        <a:pt x="14696" y="94792"/>
                      </a:cubicBezTo>
                      <a:cubicBezTo>
                        <a:pt x="16222" y="94114"/>
                        <a:pt x="17804" y="93549"/>
                        <a:pt x="19330" y="92928"/>
                      </a:cubicBezTo>
                      <a:cubicBezTo>
                        <a:pt x="23174" y="91402"/>
                        <a:pt x="27074" y="89934"/>
                        <a:pt x="31087" y="88691"/>
                      </a:cubicBezTo>
                      <a:cubicBezTo>
                        <a:pt x="32161" y="88352"/>
                        <a:pt x="33235" y="88013"/>
                        <a:pt x="34309" y="87674"/>
                      </a:cubicBezTo>
                      <a:cubicBezTo>
                        <a:pt x="39226" y="86262"/>
                        <a:pt x="44200" y="85075"/>
                        <a:pt x="49287" y="84115"/>
                      </a:cubicBezTo>
                      <a:cubicBezTo>
                        <a:pt x="52396" y="83550"/>
                        <a:pt x="55561" y="83211"/>
                        <a:pt x="58669" y="82759"/>
                      </a:cubicBezTo>
                      <a:cubicBezTo>
                        <a:pt x="61665" y="82364"/>
                        <a:pt x="64605" y="81855"/>
                        <a:pt x="67600" y="81629"/>
                      </a:cubicBezTo>
                      <a:cubicBezTo>
                        <a:pt x="69579" y="81460"/>
                        <a:pt x="71670" y="81460"/>
                        <a:pt x="73648" y="81347"/>
                      </a:cubicBezTo>
                      <a:cubicBezTo>
                        <a:pt x="77548" y="81177"/>
                        <a:pt x="81448" y="81008"/>
                        <a:pt x="85461" y="81008"/>
                      </a:cubicBezTo>
                      <a:cubicBezTo>
                        <a:pt x="87383" y="81008"/>
                        <a:pt x="89305" y="81121"/>
                        <a:pt x="91226" y="81177"/>
                      </a:cubicBezTo>
                      <a:cubicBezTo>
                        <a:pt x="95353" y="81347"/>
                        <a:pt x="99479" y="81629"/>
                        <a:pt x="103661" y="82025"/>
                      </a:cubicBezTo>
                      <a:cubicBezTo>
                        <a:pt x="105357" y="82194"/>
                        <a:pt x="107109" y="82364"/>
                        <a:pt x="108805" y="82533"/>
                      </a:cubicBezTo>
                      <a:cubicBezTo>
                        <a:pt x="114514" y="83211"/>
                        <a:pt x="120335" y="84058"/>
                        <a:pt x="126157" y="85188"/>
                      </a:cubicBezTo>
                      <a:cubicBezTo>
                        <a:pt x="126383" y="85245"/>
                        <a:pt x="126609" y="85301"/>
                        <a:pt x="126835" y="85358"/>
                      </a:cubicBezTo>
                      <a:cubicBezTo>
                        <a:pt x="132544" y="86488"/>
                        <a:pt x="138253" y="87900"/>
                        <a:pt x="144018" y="89425"/>
                      </a:cubicBezTo>
                      <a:cubicBezTo>
                        <a:pt x="145488" y="89821"/>
                        <a:pt x="146901" y="90216"/>
                        <a:pt x="148370" y="90611"/>
                      </a:cubicBezTo>
                      <a:cubicBezTo>
                        <a:pt x="154305" y="92306"/>
                        <a:pt x="160240" y="94114"/>
                        <a:pt x="166175" y="96261"/>
                      </a:cubicBezTo>
                      <a:cubicBezTo>
                        <a:pt x="166514" y="96374"/>
                        <a:pt x="166910" y="96543"/>
                        <a:pt x="167248" y="96656"/>
                      </a:cubicBezTo>
                      <a:cubicBezTo>
                        <a:pt x="173014" y="98690"/>
                        <a:pt x="178779" y="101006"/>
                        <a:pt x="184544" y="103435"/>
                      </a:cubicBezTo>
                      <a:cubicBezTo>
                        <a:pt x="185844" y="104000"/>
                        <a:pt x="187144" y="104508"/>
                        <a:pt x="188501" y="105130"/>
                      </a:cubicBezTo>
                      <a:cubicBezTo>
                        <a:pt x="194436" y="107728"/>
                        <a:pt x="200427" y="110496"/>
                        <a:pt x="206418" y="113490"/>
                      </a:cubicBezTo>
                      <a:cubicBezTo>
                        <a:pt x="207435" y="113999"/>
                        <a:pt x="208510" y="114564"/>
                        <a:pt x="209583" y="115128"/>
                      </a:cubicBezTo>
                      <a:cubicBezTo>
                        <a:pt x="215744" y="118292"/>
                        <a:pt x="221849" y="121568"/>
                        <a:pt x="228009" y="125071"/>
                      </a:cubicBezTo>
                      <a:cubicBezTo>
                        <a:pt x="232079" y="127444"/>
                        <a:pt x="236149" y="129929"/>
                        <a:pt x="240218" y="132471"/>
                      </a:cubicBezTo>
                      <a:cubicBezTo>
                        <a:pt x="241462" y="133262"/>
                        <a:pt x="242705" y="133997"/>
                        <a:pt x="243948" y="134787"/>
                      </a:cubicBezTo>
                      <a:cubicBezTo>
                        <a:pt x="248810" y="137894"/>
                        <a:pt x="253671" y="141058"/>
                        <a:pt x="258531" y="144391"/>
                      </a:cubicBezTo>
                      <a:cubicBezTo>
                        <a:pt x="259718" y="145182"/>
                        <a:pt x="260905" y="146086"/>
                        <a:pt x="262092" y="146933"/>
                      </a:cubicBezTo>
                      <a:cubicBezTo>
                        <a:pt x="265823" y="149532"/>
                        <a:pt x="269496" y="152130"/>
                        <a:pt x="273170" y="154898"/>
                      </a:cubicBezTo>
                      <a:cubicBezTo>
                        <a:pt x="275149" y="156367"/>
                        <a:pt x="277071" y="157892"/>
                        <a:pt x="279049" y="159361"/>
                      </a:cubicBezTo>
                      <a:cubicBezTo>
                        <a:pt x="282045" y="161621"/>
                        <a:pt x="284983" y="163880"/>
                        <a:pt x="287923" y="166196"/>
                      </a:cubicBezTo>
                      <a:cubicBezTo>
                        <a:pt x="290127" y="167948"/>
                        <a:pt x="292275" y="169755"/>
                        <a:pt x="294479" y="171563"/>
                      </a:cubicBezTo>
                      <a:cubicBezTo>
                        <a:pt x="297192" y="173823"/>
                        <a:pt x="299962" y="176026"/>
                        <a:pt x="302675" y="178342"/>
                      </a:cubicBezTo>
                      <a:cubicBezTo>
                        <a:pt x="304936" y="180263"/>
                        <a:pt x="307253" y="182296"/>
                        <a:pt x="309514" y="184273"/>
                      </a:cubicBezTo>
                      <a:cubicBezTo>
                        <a:pt x="312171" y="186590"/>
                        <a:pt x="314827" y="188906"/>
                        <a:pt x="317427" y="191335"/>
                      </a:cubicBezTo>
                      <a:cubicBezTo>
                        <a:pt x="319631" y="193368"/>
                        <a:pt x="321836" y="195459"/>
                        <a:pt x="324097" y="197492"/>
                      </a:cubicBezTo>
                      <a:cubicBezTo>
                        <a:pt x="326753" y="199978"/>
                        <a:pt x="329410" y="202464"/>
                        <a:pt x="332010" y="205006"/>
                      </a:cubicBezTo>
                      <a:cubicBezTo>
                        <a:pt x="334101" y="207039"/>
                        <a:pt x="336193" y="209129"/>
                        <a:pt x="338284" y="211220"/>
                      </a:cubicBezTo>
                      <a:cubicBezTo>
                        <a:pt x="340940" y="213875"/>
                        <a:pt x="343653" y="216586"/>
                        <a:pt x="346310" y="219298"/>
                      </a:cubicBezTo>
                      <a:cubicBezTo>
                        <a:pt x="348288" y="221331"/>
                        <a:pt x="350210" y="223365"/>
                        <a:pt x="352188" y="225455"/>
                      </a:cubicBezTo>
                      <a:cubicBezTo>
                        <a:pt x="354901" y="228336"/>
                        <a:pt x="357615" y="231217"/>
                        <a:pt x="360271" y="234155"/>
                      </a:cubicBezTo>
                      <a:cubicBezTo>
                        <a:pt x="362079" y="236189"/>
                        <a:pt x="363945" y="238166"/>
                        <a:pt x="365754" y="240199"/>
                      </a:cubicBezTo>
                      <a:cubicBezTo>
                        <a:pt x="368523" y="243306"/>
                        <a:pt x="371293" y="246526"/>
                        <a:pt x="374062" y="249746"/>
                      </a:cubicBezTo>
                      <a:cubicBezTo>
                        <a:pt x="375701" y="251667"/>
                        <a:pt x="377397" y="253588"/>
                        <a:pt x="379036" y="255565"/>
                      </a:cubicBezTo>
                      <a:cubicBezTo>
                        <a:pt x="381919" y="258954"/>
                        <a:pt x="384745" y="262457"/>
                        <a:pt x="387571" y="265959"/>
                      </a:cubicBezTo>
                      <a:cubicBezTo>
                        <a:pt x="389097" y="267880"/>
                        <a:pt x="390680" y="269744"/>
                        <a:pt x="392263" y="271721"/>
                      </a:cubicBezTo>
                      <a:cubicBezTo>
                        <a:pt x="394523" y="274546"/>
                        <a:pt x="396727" y="277483"/>
                        <a:pt x="398932" y="280364"/>
                      </a:cubicBezTo>
                      <a:cubicBezTo>
                        <a:pt x="401249" y="283359"/>
                        <a:pt x="403567" y="286353"/>
                        <a:pt x="405884" y="289460"/>
                      </a:cubicBezTo>
                      <a:cubicBezTo>
                        <a:pt x="407015" y="290985"/>
                        <a:pt x="408088" y="292567"/>
                        <a:pt x="409219" y="294092"/>
                      </a:cubicBezTo>
                      <a:cubicBezTo>
                        <a:pt x="413684" y="300193"/>
                        <a:pt x="418093" y="306407"/>
                        <a:pt x="422389" y="312677"/>
                      </a:cubicBezTo>
                      <a:cubicBezTo>
                        <a:pt x="424085" y="315106"/>
                        <a:pt x="425780" y="317592"/>
                        <a:pt x="427419" y="320078"/>
                      </a:cubicBezTo>
                      <a:cubicBezTo>
                        <a:pt x="430245" y="324314"/>
                        <a:pt x="433071" y="328608"/>
                        <a:pt x="435841" y="332958"/>
                      </a:cubicBezTo>
                      <a:cubicBezTo>
                        <a:pt x="437593" y="335669"/>
                        <a:pt x="439345" y="338381"/>
                        <a:pt x="441041" y="341149"/>
                      </a:cubicBezTo>
                      <a:cubicBezTo>
                        <a:pt x="443980" y="345837"/>
                        <a:pt x="446806" y="350583"/>
                        <a:pt x="449689" y="355384"/>
                      </a:cubicBezTo>
                      <a:cubicBezTo>
                        <a:pt x="451554" y="358492"/>
                        <a:pt x="453419" y="361542"/>
                        <a:pt x="455228" y="364649"/>
                      </a:cubicBezTo>
                      <a:cubicBezTo>
                        <a:pt x="462011" y="376399"/>
                        <a:pt x="468398" y="388206"/>
                        <a:pt x="474445" y="400069"/>
                      </a:cubicBezTo>
                      <a:cubicBezTo>
                        <a:pt x="475067" y="401312"/>
                        <a:pt x="475745" y="402611"/>
                        <a:pt x="476423" y="403854"/>
                      </a:cubicBezTo>
                      <a:cubicBezTo>
                        <a:pt x="482528" y="415943"/>
                        <a:pt x="488237" y="428032"/>
                        <a:pt x="493606" y="440064"/>
                      </a:cubicBezTo>
                      <a:cubicBezTo>
                        <a:pt x="493719" y="440347"/>
                        <a:pt x="493833" y="440573"/>
                        <a:pt x="493946" y="440855"/>
                      </a:cubicBezTo>
                      <a:cubicBezTo>
                        <a:pt x="499202" y="452775"/>
                        <a:pt x="504006" y="464694"/>
                        <a:pt x="508528" y="476558"/>
                      </a:cubicBezTo>
                      <a:cubicBezTo>
                        <a:pt x="508923" y="477574"/>
                        <a:pt x="509319" y="478648"/>
                        <a:pt x="509715" y="479665"/>
                      </a:cubicBezTo>
                      <a:cubicBezTo>
                        <a:pt x="514011" y="491245"/>
                        <a:pt x="517968" y="502769"/>
                        <a:pt x="521585" y="514237"/>
                      </a:cubicBezTo>
                      <a:cubicBezTo>
                        <a:pt x="521811" y="514971"/>
                        <a:pt x="522093" y="515762"/>
                        <a:pt x="522319" y="516497"/>
                      </a:cubicBezTo>
                      <a:cubicBezTo>
                        <a:pt x="526106" y="528642"/>
                        <a:pt x="529498" y="540731"/>
                        <a:pt x="532437" y="552707"/>
                      </a:cubicBezTo>
                      <a:cubicBezTo>
                        <a:pt x="532437" y="552764"/>
                        <a:pt x="532437" y="552820"/>
                        <a:pt x="532493" y="552877"/>
                      </a:cubicBezTo>
                      <a:cubicBezTo>
                        <a:pt x="535433" y="564796"/>
                        <a:pt x="537976" y="576603"/>
                        <a:pt x="540124" y="588297"/>
                      </a:cubicBezTo>
                      <a:cubicBezTo>
                        <a:pt x="540293" y="589087"/>
                        <a:pt x="540407" y="589822"/>
                        <a:pt x="540520" y="590613"/>
                      </a:cubicBezTo>
                      <a:cubicBezTo>
                        <a:pt x="542498" y="601572"/>
                        <a:pt x="544137" y="612418"/>
                        <a:pt x="545381" y="623095"/>
                      </a:cubicBezTo>
                      <a:cubicBezTo>
                        <a:pt x="545494" y="624225"/>
                        <a:pt x="545607" y="625355"/>
                        <a:pt x="545776" y="626428"/>
                      </a:cubicBezTo>
                      <a:cubicBezTo>
                        <a:pt x="546963" y="636766"/>
                        <a:pt x="547754" y="646991"/>
                        <a:pt x="548263" y="657046"/>
                      </a:cubicBezTo>
                      <a:cubicBezTo>
                        <a:pt x="548320" y="658232"/>
                        <a:pt x="548376" y="659362"/>
                        <a:pt x="548433" y="660549"/>
                      </a:cubicBezTo>
                      <a:cubicBezTo>
                        <a:pt x="548828" y="670547"/>
                        <a:pt x="548941" y="680377"/>
                        <a:pt x="548659" y="690037"/>
                      </a:cubicBezTo>
                      <a:cubicBezTo>
                        <a:pt x="548659" y="691110"/>
                        <a:pt x="548602" y="692127"/>
                        <a:pt x="548602" y="693200"/>
                      </a:cubicBezTo>
                      <a:cubicBezTo>
                        <a:pt x="548263" y="702860"/>
                        <a:pt x="547585" y="712294"/>
                        <a:pt x="546567" y="721502"/>
                      </a:cubicBezTo>
                      <a:cubicBezTo>
                        <a:pt x="546454" y="722519"/>
                        <a:pt x="546398" y="723536"/>
                        <a:pt x="546229" y="724553"/>
                      </a:cubicBezTo>
                      <a:cubicBezTo>
                        <a:pt x="545154" y="733591"/>
                        <a:pt x="543741" y="742347"/>
                        <a:pt x="541989" y="750878"/>
                      </a:cubicBezTo>
                      <a:cubicBezTo>
                        <a:pt x="541706" y="752177"/>
                        <a:pt x="541480" y="753476"/>
                        <a:pt x="541198" y="754719"/>
                      </a:cubicBezTo>
                      <a:cubicBezTo>
                        <a:pt x="539445" y="763023"/>
                        <a:pt x="537298" y="770988"/>
                        <a:pt x="534868" y="778784"/>
                      </a:cubicBezTo>
                      <a:cubicBezTo>
                        <a:pt x="534302" y="780592"/>
                        <a:pt x="533680" y="782343"/>
                        <a:pt x="533115" y="784094"/>
                      </a:cubicBezTo>
                      <a:cubicBezTo>
                        <a:pt x="531024" y="790421"/>
                        <a:pt x="528650" y="796466"/>
                        <a:pt x="526106" y="802397"/>
                      </a:cubicBezTo>
                      <a:cubicBezTo>
                        <a:pt x="525258" y="804375"/>
                        <a:pt x="524467" y="806408"/>
                        <a:pt x="523620" y="808329"/>
                      </a:cubicBezTo>
                      <a:cubicBezTo>
                        <a:pt x="521415" y="813131"/>
                        <a:pt x="518815" y="817593"/>
                        <a:pt x="516328" y="822056"/>
                      </a:cubicBezTo>
                      <a:cubicBezTo>
                        <a:pt x="514632" y="825107"/>
                        <a:pt x="513107" y="828270"/>
                        <a:pt x="511298" y="831151"/>
                      </a:cubicBezTo>
                      <a:cubicBezTo>
                        <a:pt x="508358" y="835896"/>
                        <a:pt x="505024" y="840190"/>
                        <a:pt x="501689" y="844539"/>
                      </a:cubicBezTo>
                      <a:cubicBezTo>
                        <a:pt x="500050" y="846743"/>
                        <a:pt x="498524" y="849115"/>
                        <a:pt x="496772" y="851206"/>
                      </a:cubicBezTo>
                      <a:cubicBezTo>
                        <a:pt x="491571" y="857419"/>
                        <a:pt x="485976" y="863238"/>
                        <a:pt x="479984" y="868548"/>
                      </a:cubicBezTo>
                      <a:cubicBezTo>
                        <a:pt x="479928" y="868605"/>
                        <a:pt x="479928" y="868605"/>
                        <a:pt x="479872" y="868661"/>
                      </a:cubicBezTo>
                      <a:cubicBezTo>
                        <a:pt x="472241" y="875553"/>
                        <a:pt x="463876" y="881654"/>
                        <a:pt x="454889" y="886851"/>
                      </a:cubicBezTo>
                      <a:lnTo>
                        <a:pt x="594498" y="805787"/>
                      </a:lnTo>
                      <a:cubicBezTo>
                        <a:pt x="603485" y="800590"/>
                        <a:pt x="611794" y="794489"/>
                        <a:pt x="619481" y="787597"/>
                      </a:cubicBezTo>
                      <a:cubicBezTo>
                        <a:pt x="619481" y="787597"/>
                        <a:pt x="619481" y="787597"/>
                        <a:pt x="619481" y="787597"/>
                      </a:cubicBezTo>
                      <a:cubicBezTo>
                        <a:pt x="619481" y="787597"/>
                        <a:pt x="619481" y="787597"/>
                        <a:pt x="619481" y="787597"/>
                      </a:cubicBezTo>
                      <a:cubicBezTo>
                        <a:pt x="619537" y="787540"/>
                        <a:pt x="619537" y="787540"/>
                        <a:pt x="619594" y="787484"/>
                      </a:cubicBezTo>
                      <a:cubicBezTo>
                        <a:pt x="625585" y="782174"/>
                        <a:pt x="631181" y="776355"/>
                        <a:pt x="636381" y="770141"/>
                      </a:cubicBezTo>
                      <a:cubicBezTo>
                        <a:pt x="638133" y="768051"/>
                        <a:pt x="639602" y="765678"/>
                        <a:pt x="641298" y="763475"/>
                      </a:cubicBezTo>
                      <a:cubicBezTo>
                        <a:pt x="644294" y="759521"/>
                        <a:pt x="647402" y="755736"/>
                        <a:pt x="650116" y="751499"/>
                      </a:cubicBezTo>
                      <a:cubicBezTo>
                        <a:pt x="650398" y="751047"/>
                        <a:pt x="650624" y="750539"/>
                        <a:pt x="650907" y="750087"/>
                      </a:cubicBezTo>
                      <a:cubicBezTo>
                        <a:pt x="652716" y="747206"/>
                        <a:pt x="654299" y="743986"/>
                        <a:pt x="655937" y="740992"/>
                      </a:cubicBezTo>
                      <a:cubicBezTo>
                        <a:pt x="658028" y="737263"/>
                        <a:pt x="660289" y="733704"/>
                        <a:pt x="662155" y="729806"/>
                      </a:cubicBezTo>
                      <a:cubicBezTo>
                        <a:pt x="662550" y="729016"/>
                        <a:pt x="662833" y="728112"/>
                        <a:pt x="663229" y="727264"/>
                      </a:cubicBezTo>
                      <a:cubicBezTo>
                        <a:pt x="664133" y="725344"/>
                        <a:pt x="664868" y="723310"/>
                        <a:pt x="665716" y="721333"/>
                      </a:cubicBezTo>
                      <a:cubicBezTo>
                        <a:pt x="667185" y="717943"/>
                        <a:pt x="668711" y="714610"/>
                        <a:pt x="670068" y="711108"/>
                      </a:cubicBezTo>
                      <a:cubicBezTo>
                        <a:pt x="671029" y="708509"/>
                        <a:pt x="671820" y="705741"/>
                        <a:pt x="672725" y="703030"/>
                      </a:cubicBezTo>
                      <a:cubicBezTo>
                        <a:pt x="673290" y="701279"/>
                        <a:pt x="673911" y="699527"/>
                        <a:pt x="674477" y="697720"/>
                      </a:cubicBezTo>
                      <a:cubicBezTo>
                        <a:pt x="674873" y="696420"/>
                        <a:pt x="675381" y="695177"/>
                        <a:pt x="675776" y="693822"/>
                      </a:cubicBezTo>
                      <a:cubicBezTo>
                        <a:pt x="677359" y="688399"/>
                        <a:pt x="678772" y="682919"/>
                        <a:pt x="680072" y="677270"/>
                      </a:cubicBezTo>
                      <a:cubicBezTo>
                        <a:pt x="680355" y="676084"/>
                        <a:pt x="680525" y="674897"/>
                        <a:pt x="680807" y="673711"/>
                      </a:cubicBezTo>
                      <a:cubicBezTo>
                        <a:pt x="681090" y="672412"/>
                        <a:pt x="681315" y="671169"/>
                        <a:pt x="681598" y="669870"/>
                      </a:cubicBezTo>
                      <a:cubicBezTo>
                        <a:pt x="682163" y="667158"/>
                        <a:pt x="682785" y="664446"/>
                        <a:pt x="683238" y="661678"/>
                      </a:cubicBezTo>
                      <a:cubicBezTo>
                        <a:pt x="684142" y="656594"/>
                        <a:pt x="684876" y="651397"/>
                        <a:pt x="685555" y="646143"/>
                      </a:cubicBezTo>
                      <a:cubicBezTo>
                        <a:pt x="685668" y="645296"/>
                        <a:pt x="685724" y="644392"/>
                        <a:pt x="685838" y="643545"/>
                      </a:cubicBezTo>
                      <a:cubicBezTo>
                        <a:pt x="685951" y="642528"/>
                        <a:pt x="686064" y="641511"/>
                        <a:pt x="686177" y="640494"/>
                      </a:cubicBezTo>
                      <a:cubicBezTo>
                        <a:pt x="686516" y="637218"/>
                        <a:pt x="686912" y="633998"/>
                        <a:pt x="687194" y="630665"/>
                      </a:cubicBezTo>
                      <a:cubicBezTo>
                        <a:pt x="687590" y="625694"/>
                        <a:pt x="687929" y="620666"/>
                        <a:pt x="688155" y="615525"/>
                      </a:cubicBezTo>
                      <a:cubicBezTo>
                        <a:pt x="688212" y="614452"/>
                        <a:pt x="688212" y="613322"/>
                        <a:pt x="688212" y="612192"/>
                      </a:cubicBezTo>
                      <a:cubicBezTo>
                        <a:pt x="688268" y="611175"/>
                        <a:pt x="688268" y="610159"/>
                        <a:pt x="688325" y="6090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4" name="Freeform 193">
                  <a:extLst>
                    <a:ext uri="{FF2B5EF4-FFF2-40B4-BE49-F238E27FC236}">
                      <a16:creationId xmlns:a16="http://schemas.microsoft.com/office/drawing/2014/main" id="{5D8A9167-D920-F244-AB9F-5EEB05F6C6FE}"/>
                    </a:ext>
                  </a:extLst>
                </p:cNvPr>
                <p:cNvSpPr/>
                <p:nvPr/>
              </p:nvSpPr>
              <p:spPr>
                <a:xfrm>
                  <a:off x="6539540" y="1279882"/>
                  <a:ext cx="643937" cy="827594"/>
                </a:xfrm>
                <a:custGeom>
                  <a:avLst/>
                  <a:gdLst>
                    <a:gd name="connsiteX0" fmla="*/ 550455 w 643937"/>
                    <a:gd name="connsiteY0" fmla="*/ 283786 h 827594"/>
                    <a:gd name="connsiteX1" fmla="*/ 323067 w 643937"/>
                    <a:gd name="connsiteY1" fmla="*/ 44152 h 827594"/>
                    <a:gd name="connsiteX2" fmla="*/ 95057 w 643937"/>
                    <a:gd name="connsiteY2" fmla="*/ 21047 h 827594"/>
                    <a:gd name="connsiteX3" fmla="*/ 93588 w 643937"/>
                    <a:gd name="connsiteY3" fmla="*/ 543927 h 827594"/>
                    <a:gd name="connsiteX4" fmla="*/ 320806 w 643937"/>
                    <a:gd name="connsiteY4" fmla="*/ 783562 h 827594"/>
                    <a:gd name="connsiteX5" fmla="*/ 519255 w 643937"/>
                    <a:gd name="connsiteY5" fmla="*/ 819433 h 827594"/>
                    <a:gd name="connsiteX6" fmla="*/ 548816 w 643937"/>
                    <a:gd name="connsiteY6" fmla="*/ 806610 h 827594"/>
                    <a:gd name="connsiteX7" fmla="*/ 574985 w 643937"/>
                    <a:gd name="connsiteY7" fmla="*/ 787742 h 827594"/>
                    <a:gd name="connsiteX8" fmla="*/ 550455 w 643937"/>
                    <a:gd name="connsiteY8" fmla="*/ 283786 h 827594"/>
                    <a:gd name="connsiteX9" fmla="*/ 521516 w 643937"/>
                    <a:gd name="connsiteY9" fmla="*/ 686680 h 827594"/>
                    <a:gd name="connsiteX10" fmla="*/ 492859 w 643937"/>
                    <a:gd name="connsiteY10" fmla="*/ 709615 h 827594"/>
                    <a:gd name="connsiteX11" fmla="*/ 321202 w 643937"/>
                    <a:gd name="connsiteY11" fmla="*/ 692216 h 827594"/>
                    <a:gd name="connsiteX12" fmla="*/ 150053 w 643937"/>
                    <a:gd name="connsiteY12" fmla="*/ 511840 h 827594"/>
                    <a:gd name="connsiteX13" fmla="*/ 151240 w 643937"/>
                    <a:gd name="connsiteY13" fmla="*/ 118155 h 827594"/>
                    <a:gd name="connsiteX14" fmla="*/ 172888 w 643937"/>
                    <a:gd name="connsiteY14" fmla="*/ 108495 h 827594"/>
                    <a:gd name="connsiteX15" fmla="*/ 322728 w 643937"/>
                    <a:gd name="connsiteY15" fmla="*/ 135554 h 827594"/>
                    <a:gd name="connsiteX16" fmla="*/ 493876 w 643937"/>
                    <a:gd name="connsiteY16" fmla="*/ 315930 h 827594"/>
                    <a:gd name="connsiteX17" fmla="*/ 509307 w 643937"/>
                    <a:gd name="connsiteY17" fmla="*/ 344458 h 827594"/>
                    <a:gd name="connsiteX18" fmla="*/ 525925 w 643937"/>
                    <a:gd name="connsiteY18" fmla="*/ 380499 h 827594"/>
                    <a:gd name="connsiteX19" fmla="*/ 521516 w 643937"/>
                    <a:gd name="connsiteY19" fmla="*/ 686680 h 827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643937" h="827594">
                      <a:moveTo>
                        <a:pt x="550455" y="283786"/>
                      </a:moveTo>
                      <a:cubicBezTo>
                        <a:pt x="487716" y="175324"/>
                        <a:pt x="405476" y="91661"/>
                        <a:pt x="323067" y="44152"/>
                      </a:cubicBezTo>
                      <a:cubicBezTo>
                        <a:pt x="240658" y="-3357"/>
                        <a:pt x="158136" y="-14825"/>
                        <a:pt x="95057" y="21047"/>
                      </a:cubicBezTo>
                      <a:cubicBezTo>
                        <a:pt x="-31156" y="92847"/>
                        <a:pt x="-31722" y="326945"/>
                        <a:pt x="93588" y="543927"/>
                      </a:cubicBezTo>
                      <a:cubicBezTo>
                        <a:pt x="156327" y="652390"/>
                        <a:pt x="238567" y="736053"/>
                        <a:pt x="320806" y="783562"/>
                      </a:cubicBezTo>
                      <a:cubicBezTo>
                        <a:pt x="390893" y="823953"/>
                        <a:pt x="461037" y="838188"/>
                        <a:pt x="519255" y="819433"/>
                      </a:cubicBezTo>
                      <a:cubicBezTo>
                        <a:pt x="529542" y="816270"/>
                        <a:pt x="539433" y="811920"/>
                        <a:pt x="548816" y="806610"/>
                      </a:cubicBezTo>
                      <a:cubicBezTo>
                        <a:pt x="558198" y="801187"/>
                        <a:pt x="566903" y="794973"/>
                        <a:pt x="574985" y="787742"/>
                      </a:cubicBezTo>
                      <a:cubicBezTo>
                        <a:pt x="674408" y="700012"/>
                        <a:pt x="666382" y="484499"/>
                        <a:pt x="550455" y="283786"/>
                      </a:cubicBezTo>
                      <a:close/>
                      <a:moveTo>
                        <a:pt x="521516" y="686680"/>
                      </a:moveTo>
                      <a:cubicBezTo>
                        <a:pt x="513207" y="695775"/>
                        <a:pt x="503711" y="703457"/>
                        <a:pt x="492859" y="709615"/>
                      </a:cubicBezTo>
                      <a:cubicBezTo>
                        <a:pt x="445324" y="736561"/>
                        <a:pt x="383263" y="727975"/>
                        <a:pt x="321202" y="692216"/>
                      </a:cubicBezTo>
                      <a:cubicBezTo>
                        <a:pt x="259254" y="656457"/>
                        <a:pt x="197362" y="593526"/>
                        <a:pt x="150053" y="511840"/>
                      </a:cubicBezTo>
                      <a:cubicBezTo>
                        <a:pt x="55775" y="348468"/>
                        <a:pt x="56283" y="172273"/>
                        <a:pt x="151240" y="118155"/>
                      </a:cubicBezTo>
                      <a:cubicBezTo>
                        <a:pt x="158079" y="114200"/>
                        <a:pt x="165371" y="111037"/>
                        <a:pt x="172888" y="108495"/>
                      </a:cubicBezTo>
                      <a:cubicBezTo>
                        <a:pt x="216749" y="94259"/>
                        <a:pt x="269654" y="104936"/>
                        <a:pt x="322728" y="135554"/>
                      </a:cubicBezTo>
                      <a:cubicBezTo>
                        <a:pt x="384789" y="171313"/>
                        <a:pt x="446737" y="234244"/>
                        <a:pt x="493876" y="315930"/>
                      </a:cubicBezTo>
                      <a:cubicBezTo>
                        <a:pt x="499303" y="325420"/>
                        <a:pt x="504446" y="334911"/>
                        <a:pt x="509307" y="344458"/>
                      </a:cubicBezTo>
                      <a:cubicBezTo>
                        <a:pt x="515355" y="356490"/>
                        <a:pt x="520951" y="368466"/>
                        <a:pt x="525925" y="380499"/>
                      </a:cubicBezTo>
                      <a:cubicBezTo>
                        <a:pt x="578716" y="504722"/>
                        <a:pt x="576964" y="626121"/>
                        <a:pt x="521516" y="68668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5" name="Freeform 194">
                  <a:extLst>
                    <a:ext uri="{FF2B5EF4-FFF2-40B4-BE49-F238E27FC236}">
                      <a16:creationId xmlns:a16="http://schemas.microsoft.com/office/drawing/2014/main" id="{0C1441B7-ECA9-2F4E-B9BB-3D2F9EF7289D}"/>
                    </a:ext>
                  </a:extLst>
                </p:cNvPr>
                <p:cNvSpPr/>
                <p:nvPr/>
              </p:nvSpPr>
              <p:spPr>
                <a:xfrm>
                  <a:off x="6669527" y="1382187"/>
                  <a:ext cx="434342" cy="590574"/>
                </a:xfrm>
                <a:custGeom>
                  <a:avLst/>
                  <a:gdLst>
                    <a:gd name="connsiteX0" fmla="*/ 391529 w 434342"/>
                    <a:gd name="connsiteY0" fmla="*/ 584375 h 590574"/>
                    <a:gd name="connsiteX1" fmla="*/ 241633 w 434342"/>
                    <a:gd name="connsiteY1" fmla="*/ 557316 h 590574"/>
                    <a:gd name="connsiteX2" fmla="*/ 1 w 434342"/>
                    <a:gd name="connsiteY2" fmla="*/ 139114 h 590574"/>
                    <a:gd name="connsiteX3" fmla="*/ 42901 w 434342"/>
                    <a:gd name="connsiteY3" fmla="*/ 6247 h 590574"/>
                    <a:gd name="connsiteX4" fmla="*/ 192797 w 434342"/>
                    <a:gd name="connsiteY4" fmla="*/ 33306 h 590574"/>
                    <a:gd name="connsiteX5" fmla="*/ 363890 w 434342"/>
                    <a:gd name="connsiteY5" fmla="*/ 213682 h 590574"/>
                    <a:gd name="connsiteX6" fmla="*/ 379377 w 434342"/>
                    <a:gd name="connsiteY6" fmla="*/ 242210 h 590574"/>
                    <a:gd name="connsiteX7" fmla="*/ 379094 w 434342"/>
                    <a:gd name="connsiteY7" fmla="*/ 242323 h 590574"/>
                    <a:gd name="connsiteX8" fmla="*/ 395994 w 434342"/>
                    <a:gd name="connsiteY8" fmla="*/ 278195 h 590574"/>
                    <a:gd name="connsiteX9" fmla="*/ 391529 w 434342"/>
                    <a:gd name="connsiteY9" fmla="*/ 584375 h 590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34342" h="590574">
                      <a:moveTo>
                        <a:pt x="391529" y="584375"/>
                      </a:moveTo>
                      <a:cubicBezTo>
                        <a:pt x="350212" y="597707"/>
                        <a:pt x="298155" y="589912"/>
                        <a:pt x="241633" y="557316"/>
                      </a:cubicBezTo>
                      <a:cubicBezTo>
                        <a:pt x="107732" y="480150"/>
                        <a:pt x="-394" y="292882"/>
                        <a:pt x="1" y="139114"/>
                      </a:cubicBezTo>
                      <a:cubicBezTo>
                        <a:pt x="284" y="80815"/>
                        <a:pt x="16110" y="35509"/>
                        <a:pt x="42901" y="6247"/>
                      </a:cubicBezTo>
                      <a:cubicBezTo>
                        <a:pt x="86762" y="-8045"/>
                        <a:pt x="139723" y="2688"/>
                        <a:pt x="192797" y="33306"/>
                      </a:cubicBezTo>
                      <a:cubicBezTo>
                        <a:pt x="254859" y="69065"/>
                        <a:pt x="316807" y="131996"/>
                        <a:pt x="363890" y="213682"/>
                      </a:cubicBezTo>
                      <a:cubicBezTo>
                        <a:pt x="369316" y="223172"/>
                        <a:pt x="374459" y="232663"/>
                        <a:pt x="379377" y="242210"/>
                      </a:cubicBezTo>
                      <a:cubicBezTo>
                        <a:pt x="379208" y="242210"/>
                        <a:pt x="379208" y="242323"/>
                        <a:pt x="379094" y="242323"/>
                      </a:cubicBezTo>
                      <a:lnTo>
                        <a:pt x="395994" y="278195"/>
                      </a:lnTo>
                      <a:cubicBezTo>
                        <a:pt x="448673" y="402418"/>
                        <a:pt x="446977" y="523817"/>
                        <a:pt x="391529" y="58437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2609" cap="flat">
                  <a:solidFill>
                    <a:srgbClr val="1B0F3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6" name="Freeform 195">
                  <a:extLst>
                    <a:ext uri="{FF2B5EF4-FFF2-40B4-BE49-F238E27FC236}">
                      <a16:creationId xmlns:a16="http://schemas.microsoft.com/office/drawing/2014/main" id="{505F3BC1-0E0E-7548-BE12-F1FA5224E9E4}"/>
                    </a:ext>
                  </a:extLst>
                </p:cNvPr>
                <p:cNvSpPr/>
                <p:nvPr/>
              </p:nvSpPr>
              <p:spPr>
                <a:xfrm>
                  <a:off x="6753420" y="1543312"/>
                  <a:ext cx="220690" cy="145853"/>
                </a:xfrm>
                <a:custGeom>
                  <a:avLst/>
                  <a:gdLst>
                    <a:gd name="connsiteX0" fmla="*/ 216522 w 220690"/>
                    <a:gd name="connsiteY0" fmla="*/ 35270 h 145853"/>
                    <a:gd name="connsiteX1" fmla="*/ 24008 w 220690"/>
                    <a:gd name="connsiteY1" fmla="*/ 144919 h 145853"/>
                    <a:gd name="connsiteX2" fmla="*/ 13947 w 220690"/>
                    <a:gd name="connsiteY2" fmla="*/ 144015 h 145853"/>
                    <a:gd name="connsiteX3" fmla="*/ 4056 w 220690"/>
                    <a:gd name="connsiteY3" fmla="*/ 133452 h 145853"/>
                    <a:gd name="connsiteX4" fmla="*/ 4169 w 220690"/>
                    <a:gd name="connsiteY4" fmla="*/ 110742 h 145853"/>
                    <a:gd name="connsiteX5" fmla="*/ 196683 w 220690"/>
                    <a:gd name="connsiteY5" fmla="*/ 924 h 145853"/>
                    <a:gd name="connsiteX6" fmla="*/ 206744 w 220690"/>
                    <a:gd name="connsiteY6" fmla="*/ 1997 h 145853"/>
                    <a:gd name="connsiteX7" fmla="*/ 216635 w 220690"/>
                    <a:gd name="connsiteY7" fmla="*/ 12448 h 145853"/>
                    <a:gd name="connsiteX8" fmla="*/ 216522 w 220690"/>
                    <a:gd name="connsiteY8" fmla="*/ 35270 h 145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0690" h="145853">
                      <a:moveTo>
                        <a:pt x="216522" y="35270"/>
                      </a:moveTo>
                      <a:lnTo>
                        <a:pt x="24008" y="144919"/>
                      </a:lnTo>
                      <a:cubicBezTo>
                        <a:pt x="21238" y="146501"/>
                        <a:pt x="17565" y="145993"/>
                        <a:pt x="13947" y="144015"/>
                      </a:cubicBezTo>
                      <a:cubicBezTo>
                        <a:pt x="10386" y="141925"/>
                        <a:pt x="6712" y="138197"/>
                        <a:pt x="4056" y="133452"/>
                      </a:cubicBezTo>
                      <a:cubicBezTo>
                        <a:pt x="-1371" y="124074"/>
                        <a:pt x="-1371" y="113906"/>
                        <a:pt x="4169" y="110742"/>
                      </a:cubicBezTo>
                      <a:lnTo>
                        <a:pt x="196683" y="924"/>
                      </a:lnTo>
                      <a:cubicBezTo>
                        <a:pt x="199452" y="-658"/>
                        <a:pt x="203013" y="-149"/>
                        <a:pt x="206744" y="1997"/>
                      </a:cubicBezTo>
                      <a:cubicBezTo>
                        <a:pt x="210305" y="3974"/>
                        <a:pt x="213865" y="7646"/>
                        <a:pt x="216635" y="12448"/>
                      </a:cubicBezTo>
                      <a:cubicBezTo>
                        <a:pt x="222061" y="21938"/>
                        <a:pt x="222061" y="32050"/>
                        <a:pt x="216522" y="3527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6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7" name="Freeform 196">
                  <a:extLst>
                    <a:ext uri="{FF2B5EF4-FFF2-40B4-BE49-F238E27FC236}">
                      <a16:creationId xmlns:a16="http://schemas.microsoft.com/office/drawing/2014/main" id="{7AA649D0-2FC1-824B-B5CE-1DB0BC07A991}"/>
                    </a:ext>
                  </a:extLst>
                </p:cNvPr>
                <p:cNvSpPr/>
                <p:nvPr/>
              </p:nvSpPr>
              <p:spPr>
                <a:xfrm>
                  <a:off x="6948930" y="1629763"/>
                  <a:ext cx="106529" cy="83965"/>
                </a:xfrm>
                <a:custGeom>
                  <a:avLst/>
                  <a:gdLst>
                    <a:gd name="connsiteX0" fmla="*/ 106530 w 106529"/>
                    <a:gd name="connsiteY0" fmla="*/ 36041 h 83965"/>
                    <a:gd name="connsiteX1" fmla="*/ 23895 w 106529"/>
                    <a:gd name="connsiteY1" fmla="*/ 83042 h 83965"/>
                    <a:gd name="connsiteX2" fmla="*/ 14116 w 106529"/>
                    <a:gd name="connsiteY2" fmla="*/ 81968 h 83965"/>
                    <a:gd name="connsiteX3" fmla="*/ 4055 w 106529"/>
                    <a:gd name="connsiteY3" fmla="*/ 71518 h 83965"/>
                    <a:gd name="connsiteX4" fmla="*/ 4169 w 106529"/>
                    <a:gd name="connsiteY4" fmla="*/ 48808 h 83965"/>
                    <a:gd name="connsiteX5" fmla="*/ 89573 w 106529"/>
                    <a:gd name="connsiteY5" fmla="*/ 113 h 83965"/>
                    <a:gd name="connsiteX6" fmla="*/ 89856 w 106529"/>
                    <a:gd name="connsiteY6" fmla="*/ 0 h 83965"/>
                    <a:gd name="connsiteX7" fmla="*/ 106530 w 106529"/>
                    <a:gd name="connsiteY7" fmla="*/ 36041 h 839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6529" h="83965">
                      <a:moveTo>
                        <a:pt x="106530" y="36041"/>
                      </a:moveTo>
                      <a:lnTo>
                        <a:pt x="23895" y="83042"/>
                      </a:lnTo>
                      <a:cubicBezTo>
                        <a:pt x="21238" y="84623"/>
                        <a:pt x="17564" y="84115"/>
                        <a:pt x="14116" y="81968"/>
                      </a:cubicBezTo>
                      <a:cubicBezTo>
                        <a:pt x="10442" y="79991"/>
                        <a:pt x="6881" y="76319"/>
                        <a:pt x="4055" y="71518"/>
                      </a:cubicBezTo>
                      <a:cubicBezTo>
                        <a:pt x="-1371" y="62027"/>
                        <a:pt x="-1371" y="51859"/>
                        <a:pt x="4169" y="48808"/>
                      </a:cubicBezTo>
                      <a:lnTo>
                        <a:pt x="89573" y="113"/>
                      </a:lnTo>
                      <a:cubicBezTo>
                        <a:pt x="89686" y="113"/>
                        <a:pt x="89686" y="0"/>
                        <a:pt x="89856" y="0"/>
                      </a:cubicBezTo>
                      <a:cubicBezTo>
                        <a:pt x="96017" y="12033"/>
                        <a:pt x="101556" y="24009"/>
                        <a:pt x="106530" y="3604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6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8" name="Freeform 197">
                  <a:extLst>
                    <a:ext uri="{FF2B5EF4-FFF2-40B4-BE49-F238E27FC236}">
                      <a16:creationId xmlns:a16="http://schemas.microsoft.com/office/drawing/2014/main" id="{051CF4A8-8204-EB47-9A1E-B2A776C7BFAF}"/>
                    </a:ext>
                  </a:extLst>
                </p:cNvPr>
                <p:cNvSpPr/>
                <p:nvPr/>
              </p:nvSpPr>
              <p:spPr>
                <a:xfrm>
                  <a:off x="6868090" y="1702955"/>
                  <a:ext cx="64152" cy="56756"/>
                </a:xfrm>
                <a:custGeom>
                  <a:avLst/>
                  <a:gdLst>
                    <a:gd name="connsiteX0" fmla="*/ 60083 w 64152"/>
                    <a:gd name="connsiteY0" fmla="*/ 35270 h 56756"/>
                    <a:gd name="connsiteX1" fmla="*/ 24022 w 64152"/>
                    <a:gd name="connsiteY1" fmla="*/ 55833 h 56756"/>
                    <a:gd name="connsiteX2" fmla="*/ 13961 w 64152"/>
                    <a:gd name="connsiteY2" fmla="*/ 54760 h 56756"/>
                    <a:gd name="connsiteX3" fmla="*/ 4069 w 64152"/>
                    <a:gd name="connsiteY3" fmla="*/ 44309 h 56756"/>
                    <a:gd name="connsiteX4" fmla="*/ 4069 w 64152"/>
                    <a:gd name="connsiteY4" fmla="*/ 21487 h 56756"/>
                    <a:gd name="connsiteX5" fmla="*/ 40130 w 64152"/>
                    <a:gd name="connsiteY5" fmla="*/ 924 h 56756"/>
                    <a:gd name="connsiteX6" fmla="*/ 50192 w 64152"/>
                    <a:gd name="connsiteY6" fmla="*/ 1997 h 56756"/>
                    <a:gd name="connsiteX7" fmla="*/ 60083 w 64152"/>
                    <a:gd name="connsiteY7" fmla="*/ 12448 h 56756"/>
                    <a:gd name="connsiteX8" fmla="*/ 60083 w 64152"/>
                    <a:gd name="connsiteY8" fmla="*/ 35270 h 56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4152" h="56756">
                      <a:moveTo>
                        <a:pt x="60083" y="35270"/>
                      </a:moveTo>
                      <a:lnTo>
                        <a:pt x="24022" y="55833"/>
                      </a:lnTo>
                      <a:cubicBezTo>
                        <a:pt x="21252" y="57415"/>
                        <a:pt x="17691" y="56906"/>
                        <a:pt x="13961" y="54760"/>
                      </a:cubicBezTo>
                      <a:cubicBezTo>
                        <a:pt x="10400" y="52783"/>
                        <a:pt x="6840" y="49111"/>
                        <a:pt x="4069" y="44309"/>
                      </a:cubicBezTo>
                      <a:cubicBezTo>
                        <a:pt x="-1356" y="34818"/>
                        <a:pt x="-1356" y="24650"/>
                        <a:pt x="4069" y="21487"/>
                      </a:cubicBezTo>
                      <a:lnTo>
                        <a:pt x="40130" y="924"/>
                      </a:lnTo>
                      <a:cubicBezTo>
                        <a:pt x="42900" y="-658"/>
                        <a:pt x="46461" y="-149"/>
                        <a:pt x="50192" y="1997"/>
                      </a:cubicBezTo>
                      <a:cubicBezTo>
                        <a:pt x="53752" y="4087"/>
                        <a:pt x="57313" y="7816"/>
                        <a:pt x="60083" y="12448"/>
                      </a:cubicBezTo>
                      <a:cubicBezTo>
                        <a:pt x="65509" y="22108"/>
                        <a:pt x="65509" y="32220"/>
                        <a:pt x="60083" y="3527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6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15C29520-CEFD-B747-862F-701721B5B848}"/>
                  </a:ext>
                </a:extLst>
              </p:cNvPr>
              <p:cNvSpPr/>
              <p:nvPr/>
            </p:nvSpPr>
            <p:spPr>
              <a:xfrm>
                <a:off x="7289235" y="2235685"/>
                <a:ext cx="139609" cy="81064"/>
              </a:xfrm>
              <a:custGeom>
                <a:avLst/>
                <a:gdLst>
                  <a:gd name="connsiteX0" fmla="*/ 0 w 139609"/>
                  <a:gd name="connsiteY0" fmla="*/ 81064 h 81064"/>
                  <a:gd name="connsiteX1" fmla="*/ 139610 w 139609"/>
                  <a:gd name="connsiteY1" fmla="*/ 0 h 81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9609" h="81064">
                    <a:moveTo>
                      <a:pt x="0" y="81064"/>
                    </a:moveTo>
                    <a:lnTo>
                      <a:pt x="139610" y="0"/>
                    </a:lnTo>
                  </a:path>
                </a:pathLst>
              </a:custGeom>
              <a:ln w="11304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7E56380A-F6AD-4D4D-8665-5C752C972D17}"/>
                  </a:ext>
                </a:extLst>
              </p:cNvPr>
              <p:cNvSpPr/>
              <p:nvPr/>
            </p:nvSpPr>
            <p:spPr>
              <a:xfrm>
                <a:off x="7186535" y="1773871"/>
                <a:ext cx="139609" cy="76093"/>
              </a:xfrm>
              <a:custGeom>
                <a:avLst/>
                <a:gdLst>
                  <a:gd name="connsiteX0" fmla="*/ 0 w 139609"/>
                  <a:gd name="connsiteY0" fmla="*/ 76093 h 76093"/>
                  <a:gd name="connsiteX1" fmla="*/ 139609 w 139609"/>
                  <a:gd name="connsiteY1" fmla="*/ 0 h 76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9609" h="76093">
                    <a:moveTo>
                      <a:pt x="0" y="76093"/>
                    </a:moveTo>
                    <a:lnTo>
                      <a:pt x="139609" y="0"/>
                    </a:lnTo>
                  </a:path>
                </a:pathLst>
              </a:custGeom>
              <a:ln w="16957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F15E3869-192A-F247-BB42-9A727908D1E8}"/>
                  </a:ext>
                </a:extLst>
              </p:cNvPr>
              <p:cNvSpPr/>
              <p:nvPr/>
            </p:nvSpPr>
            <p:spPr>
              <a:xfrm>
                <a:off x="7181165" y="1735853"/>
                <a:ext cx="139609" cy="76093"/>
              </a:xfrm>
              <a:custGeom>
                <a:avLst/>
                <a:gdLst>
                  <a:gd name="connsiteX0" fmla="*/ 0 w 139609"/>
                  <a:gd name="connsiteY0" fmla="*/ 76093 h 76093"/>
                  <a:gd name="connsiteX1" fmla="*/ 139609 w 139609"/>
                  <a:gd name="connsiteY1" fmla="*/ 0 h 76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9609" h="76093">
                    <a:moveTo>
                      <a:pt x="0" y="76093"/>
                    </a:moveTo>
                    <a:lnTo>
                      <a:pt x="139609" y="0"/>
                    </a:lnTo>
                  </a:path>
                </a:pathLst>
              </a:custGeom>
              <a:ln w="16957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6808F0D9-A71D-214C-BE49-CE005ABB4CA4}"/>
                  </a:ext>
                </a:extLst>
              </p:cNvPr>
              <p:cNvSpPr/>
              <p:nvPr/>
            </p:nvSpPr>
            <p:spPr>
              <a:xfrm>
                <a:off x="7171952" y="1675634"/>
                <a:ext cx="139609" cy="76093"/>
              </a:xfrm>
              <a:custGeom>
                <a:avLst/>
                <a:gdLst>
                  <a:gd name="connsiteX0" fmla="*/ 0 w 139609"/>
                  <a:gd name="connsiteY0" fmla="*/ 76093 h 76093"/>
                  <a:gd name="connsiteX1" fmla="*/ 139610 w 139609"/>
                  <a:gd name="connsiteY1" fmla="*/ 0 h 76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9609" h="76093">
                    <a:moveTo>
                      <a:pt x="0" y="76093"/>
                    </a:moveTo>
                    <a:lnTo>
                      <a:pt x="139610" y="0"/>
                    </a:lnTo>
                  </a:path>
                </a:pathLst>
              </a:custGeom>
              <a:ln w="16957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8D3355E6-29AB-E04F-AA6B-21A7A7684052}"/>
                  </a:ext>
                </a:extLst>
              </p:cNvPr>
              <p:cNvSpPr/>
              <p:nvPr/>
            </p:nvSpPr>
            <p:spPr>
              <a:xfrm>
                <a:off x="7550819" y="2688403"/>
                <a:ext cx="139609" cy="81064"/>
              </a:xfrm>
              <a:custGeom>
                <a:avLst/>
                <a:gdLst>
                  <a:gd name="connsiteX0" fmla="*/ 0 w 139609"/>
                  <a:gd name="connsiteY0" fmla="*/ 81065 h 81064"/>
                  <a:gd name="connsiteX1" fmla="*/ 139609 w 139609"/>
                  <a:gd name="connsiteY1" fmla="*/ 0 h 81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9609" h="81064">
                    <a:moveTo>
                      <a:pt x="0" y="81065"/>
                    </a:moveTo>
                    <a:lnTo>
                      <a:pt x="139609" y="0"/>
                    </a:lnTo>
                  </a:path>
                </a:pathLst>
              </a:custGeom>
              <a:ln w="11304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2A1A49D5-E6F2-C54B-9FFB-593C774B3A8B}"/>
                  </a:ext>
                </a:extLst>
              </p:cNvPr>
              <p:cNvSpPr/>
              <p:nvPr/>
            </p:nvSpPr>
            <p:spPr>
              <a:xfrm>
                <a:off x="7123852" y="1814545"/>
                <a:ext cx="198844" cy="244210"/>
              </a:xfrm>
              <a:custGeom>
                <a:avLst/>
                <a:gdLst>
                  <a:gd name="connsiteX0" fmla="*/ 59405 w 198844"/>
                  <a:gd name="connsiteY0" fmla="*/ 74568 h 244210"/>
                  <a:gd name="connsiteX1" fmla="*/ 198845 w 198844"/>
                  <a:gd name="connsiteY1" fmla="*/ 0 h 244210"/>
                  <a:gd name="connsiteX2" fmla="*/ 130227 w 198844"/>
                  <a:gd name="connsiteY2" fmla="*/ 175743 h 244210"/>
                  <a:gd name="connsiteX3" fmla="*/ 0 w 198844"/>
                  <a:gd name="connsiteY3" fmla="*/ 244210 h 244210"/>
                  <a:gd name="connsiteX4" fmla="*/ 59405 w 198844"/>
                  <a:gd name="connsiteY4" fmla="*/ 74568 h 244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844" h="244210">
                    <a:moveTo>
                      <a:pt x="59405" y="74568"/>
                    </a:moveTo>
                    <a:lnTo>
                      <a:pt x="198845" y="0"/>
                    </a:lnTo>
                    <a:cubicBezTo>
                      <a:pt x="198845" y="0"/>
                      <a:pt x="197205" y="133432"/>
                      <a:pt x="130227" y="175743"/>
                    </a:cubicBezTo>
                    <a:cubicBezTo>
                      <a:pt x="63248" y="218055"/>
                      <a:pt x="0" y="244210"/>
                      <a:pt x="0" y="244210"/>
                    </a:cubicBezTo>
                    <a:cubicBezTo>
                      <a:pt x="0" y="244210"/>
                      <a:pt x="68674" y="166253"/>
                      <a:pt x="59405" y="74568"/>
                    </a:cubicBezTo>
                    <a:close/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3FF66147-4876-B944-B5F0-556459494550}"/>
                </a:ext>
              </a:extLst>
            </p:cNvPr>
            <p:cNvSpPr/>
            <p:nvPr/>
          </p:nvSpPr>
          <p:spPr>
            <a:xfrm>
              <a:off x="5556177" y="2474626"/>
              <a:ext cx="80100" cy="202228"/>
            </a:xfrm>
            <a:custGeom>
              <a:avLst/>
              <a:gdLst>
                <a:gd name="connsiteX0" fmla="*/ 0 w 84556"/>
                <a:gd name="connsiteY0" fmla="*/ 35589 h 213479"/>
                <a:gd name="connsiteX1" fmla="*/ 84557 w 84556"/>
                <a:gd name="connsiteY1" fmla="*/ 0 h 213479"/>
                <a:gd name="connsiteX2" fmla="*/ 84557 w 84556"/>
                <a:gd name="connsiteY2" fmla="*/ 173879 h 213479"/>
                <a:gd name="connsiteX3" fmla="*/ 0 w 84556"/>
                <a:gd name="connsiteY3" fmla="*/ 213479 h 213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556" h="213479">
                  <a:moveTo>
                    <a:pt x="0" y="35589"/>
                  </a:moveTo>
                  <a:lnTo>
                    <a:pt x="84557" y="0"/>
                  </a:lnTo>
                  <a:lnTo>
                    <a:pt x="84557" y="173879"/>
                  </a:lnTo>
                  <a:lnTo>
                    <a:pt x="0" y="213479"/>
                  </a:lnTo>
                  <a:close/>
                </a:path>
              </a:pathLst>
            </a:custGeom>
            <a:solidFill>
              <a:schemeClr val="accent1"/>
            </a:solidFill>
            <a:ln w="56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06" name="Graphic 9">
              <a:extLst>
                <a:ext uri="{FF2B5EF4-FFF2-40B4-BE49-F238E27FC236}">
                  <a16:creationId xmlns:a16="http://schemas.microsoft.com/office/drawing/2014/main" id="{492A11F4-72FC-5F42-BE7F-97F9FA55E022}"/>
                </a:ext>
              </a:extLst>
            </p:cNvPr>
            <p:cNvGrpSpPr/>
            <p:nvPr/>
          </p:nvGrpSpPr>
          <p:grpSpPr>
            <a:xfrm>
              <a:off x="2355951" y="2452657"/>
              <a:ext cx="650872" cy="845201"/>
              <a:chOff x="6758493" y="2697637"/>
              <a:chExt cx="687082" cy="892221"/>
            </a:xfrm>
          </p:grpSpPr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3EEDD670-C686-CB4C-901D-D5E4BE6B6F0D}"/>
                  </a:ext>
                </a:extLst>
              </p:cNvPr>
              <p:cNvSpPr/>
              <p:nvPr/>
            </p:nvSpPr>
            <p:spPr>
              <a:xfrm>
                <a:off x="6758493" y="2697637"/>
                <a:ext cx="687082" cy="892221"/>
              </a:xfrm>
              <a:custGeom>
                <a:avLst/>
                <a:gdLst>
                  <a:gd name="connsiteX0" fmla="*/ 597438 w 687082"/>
                  <a:gd name="connsiteY0" fmla="*/ 304347 h 892221"/>
                  <a:gd name="connsiteX1" fmla="*/ 91340 w 687082"/>
                  <a:gd name="connsiteY1" fmla="*/ 12346 h 892221"/>
                  <a:gd name="connsiteX2" fmla="*/ 1075 w 687082"/>
                  <a:gd name="connsiteY2" fmla="*/ 63696 h 892221"/>
                  <a:gd name="connsiteX3" fmla="*/ 1 w 687082"/>
                  <a:gd name="connsiteY3" fmla="*/ 432638 h 892221"/>
                  <a:gd name="connsiteX4" fmla="*/ 82579 w 687082"/>
                  <a:gd name="connsiteY4" fmla="*/ 583413 h 892221"/>
                  <a:gd name="connsiteX5" fmla="*/ 82240 w 687082"/>
                  <a:gd name="connsiteY5" fmla="*/ 710517 h 892221"/>
                  <a:gd name="connsiteX6" fmla="*/ 232645 w 687082"/>
                  <a:gd name="connsiteY6" fmla="*/ 670352 h 892221"/>
                  <a:gd name="connsiteX7" fmla="*/ 595742 w 687082"/>
                  <a:gd name="connsiteY7" fmla="*/ 879877 h 892221"/>
                  <a:gd name="connsiteX8" fmla="*/ 686008 w 687082"/>
                  <a:gd name="connsiteY8" fmla="*/ 828470 h 892221"/>
                  <a:gd name="connsiteX9" fmla="*/ 687082 w 687082"/>
                  <a:gd name="connsiteY9" fmla="*/ 459528 h 892221"/>
                  <a:gd name="connsiteX10" fmla="*/ 597438 w 687082"/>
                  <a:gd name="connsiteY10" fmla="*/ 304347 h 89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87082" h="892221">
                    <a:moveTo>
                      <a:pt x="597438" y="304347"/>
                    </a:moveTo>
                    <a:lnTo>
                      <a:pt x="91340" y="12346"/>
                    </a:lnTo>
                    <a:cubicBezTo>
                      <a:pt x="41657" y="-16352"/>
                      <a:pt x="1245" y="6697"/>
                      <a:pt x="1075" y="63696"/>
                    </a:cubicBezTo>
                    <a:lnTo>
                      <a:pt x="1" y="432638"/>
                    </a:lnTo>
                    <a:cubicBezTo>
                      <a:pt x="-168" y="486983"/>
                      <a:pt x="36231" y="552569"/>
                      <a:pt x="82579" y="583413"/>
                    </a:cubicBezTo>
                    <a:lnTo>
                      <a:pt x="82240" y="710517"/>
                    </a:lnTo>
                    <a:lnTo>
                      <a:pt x="232645" y="670352"/>
                    </a:lnTo>
                    <a:lnTo>
                      <a:pt x="595742" y="879877"/>
                    </a:lnTo>
                    <a:cubicBezTo>
                      <a:pt x="645425" y="908575"/>
                      <a:pt x="685839" y="885526"/>
                      <a:pt x="686008" y="828470"/>
                    </a:cubicBezTo>
                    <a:lnTo>
                      <a:pt x="687082" y="459528"/>
                    </a:lnTo>
                    <a:cubicBezTo>
                      <a:pt x="687252" y="402529"/>
                      <a:pt x="647121" y="333045"/>
                      <a:pt x="597438" y="304347"/>
                    </a:cubicBezTo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26346C2E-3321-E446-B041-8050376430C1}"/>
                  </a:ext>
                </a:extLst>
              </p:cNvPr>
              <p:cNvSpPr/>
              <p:nvPr/>
            </p:nvSpPr>
            <p:spPr>
              <a:xfrm>
                <a:off x="7009060" y="2967362"/>
                <a:ext cx="185953" cy="378052"/>
              </a:xfrm>
              <a:custGeom>
                <a:avLst/>
                <a:gdLst>
                  <a:gd name="connsiteX0" fmla="*/ 85174 w 185953"/>
                  <a:gd name="connsiteY0" fmla="*/ 291148 h 378052"/>
                  <a:gd name="connsiteX1" fmla="*/ 57422 w 185953"/>
                  <a:gd name="connsiteY1" fmla="*/ 286459 h 378052"/>
                  <a:gd name="connsiteX2" fmla="*/ 46230 w 185953"/>
                  <a:gd name="connsiteY2" fmla="*/ 308999 h 378052"/>
                  <a:gd name="connsiteX3" fmla="*/ 57253 w 185953"/>
                  <a:gd name="connsiteY3" fmla="*/ 344419 h 378052"/>
                  <a:gd name="connsiteX4" fmla="*/ 84948 w 185953"/>
                  <a:gd name="connsiteY4" fmla="*/ 371704 h 378052"/>
                  <a:gd name="connsiteX5" fmla="*/ 112700 w 185953"/>
                  <a:gd name="connsiteY5" fmla="*/ 376393 h 378052"/>
                  <a:gd name="connsiteX6" fmla="*/ 123891 w 185953"/>
                  <a:gd name="connsiteY6" fmla="*/ 353797 h 378052"/>
                  <a:gd name="connsiteX7" fmla="*/ 112870 w 185953"/>
                  <a:gd name="connsiteY7" fmla="*/ 318434 h 378052"/>
                  <a:gd name="connsiteX8" fmla="*/ 85174 w 185953"/>
                  <a:gd name="connsiteY8" fmla="*/ 291148 h 378052"/>
                  <a:gd name="connsiteX9" fmla="*/ 89018 w 185953"/>
                  <a:gd name="connsiteY9" fmla="*/ 18693 h 378052"/>
                  <a:gd name="connsiteX10" fmla="*/ 16669 w 185953"/>
                  <a:gd name="connsiteY10" fmla="*/ 3553 h 378052"/>
                  <a:gd name="connsiteX11" fmla="*/ 6552 w 185953"/>
                  <a:gd name="connsiteY11" fmla="*/ 10445 h 378052"/>
                  <a:gd name="connsiteX12" fmla="*/ 34304 w 185953"/>
                  <a:gd name="connsiteY12" fmla="*/ 88176 h 378052"/>
                  <a:gd name="connsiteX13" fmla="*/ 64996 w 185953"/>
                  <a:gd name="connsiteY13" fmla="*/ 83770 h 378052"/>
                  <a:gd name="connsiteX14" fmla="*/ 68669 w 185953"/>
                  <a:gd name="connsiteY14" fmla="*/ 79533 h 378052"/>
                  <a:gd name="connsiteX15" fmla="*/ 88848 w 185953"/>
                  <a:gd name="connsiteY15" fmla="*/ 80663 h 378052"/>
                  <a:gd name="connsiteX16" fmla="*/ 115753 w 185953"/>
                  <a:gd name="connsiteY16" fmla="*/ 132239 h 378052"/>
                  <a:gd name="connsiteX17" fmla="*/ 107726 w 185953"/>
                  <a:gd name="connsiteY17" fmla="*/ 154723 h 378052"/>
                  <a:gd name="connsiteX18" fmla="*/ 84270 w 185953"/>
                  <a:gd name="connsiteY18" fmla="*/ 168280 h 378052"/>
                  <a:gd name="connsiteX19" fmla="*/ 62000 w 185953"/>
                  <a:gd name="connsiteY19" fmla="*/ 190425 h 378052"/>
                  <a:gd name="connsiteX20" fmla="*/ 58835 w 185953"/>
                  <a:gd name="connsiteY20" fmla="*/ 200254 h 378052"/>
                  <a:gd name="connsiteX21" fmla="*/ 88170 w 185953"/>
                  <a:gd name="connsiteY21" fmla="*/ 260586 h 378052"/>
                  <a:gd name="connsiteX22" fmla="*/ 117504 w 185953"/>
                  <a:gd name="connsiteY22" fmla="*/ 251944 h 378052"/>
                  <a:gd name="connsiteX23" fmla="*/ 118805 w 185953"/>
                  <a:gd name="connsiteY23" fmla="*/ 248272 h 378052"/>
                  <a:gd name="connsiteX24" fmla="*/ 132991 w 185953"/>
                  <a:gd name="connsiteY24" fmla="*/ 233414 h 378052"/>
                  <a:gd name="connsiteX25" fmla="*/ 156901 w 185953"/>
                  <a:gd name="connsiteY25" fmla="*/ 221664 h 378052"/>
                  <a:gd name="connsiteX26" fmla="*/ 179000 w 185953"/>
                  <a:gd name="connsiteY26" fmla="*/ 201215 h 378052"/>
                  <a:gd name="connsiteX27" fmla="*/ 185953 w 185953"/>
                  <a:gd name="connsiteY27" fmla="*/ 169128 h 378052"/>
                  <a:gd name="connsiteX28" fmla="*/ 160687 w 185953"/>
                  <a:gd name="connsiteY28" fmla="*/ 84561 h 378052"/>
                  <a:gd name="connsiteX29" fmla="*/ 89018 w 185953"/>
                  <a:gd name="connsiteY29" fmla="*/ 18693 h 378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85953" h="378052">
                    <a:moveTo>
                      <a:pt x="85174" y="291148"/>
                    </a:moveTo>
                    <a:cubicBezTo>
                      <a:pt x="74096" y="284765"/>
                      <a:pt x="64826" y="283183"/>
                      <a:pt x="57422" y="286459"/>
                    </a:cubicBezTo>
                    <a:cubicBezTo>
                      <a:pt x="50018" y="289793"/>
                      <a:pt x="46230" y="297306"/>
                      <a:pt x="46230" y="308999"/>
                    </a:cubicBezTo>
                    <a:cubicBezTo>
                      <a:pt x="46174" y="320749"/>
                      <a:pt x="49904" y="332556"/>
                      <a:pt x="57253" y="344419"/>
                    </a:cubicBezTo>
                    <a:cubicBezTo>
                      <a:pt x="64657" y="356226"/>
                      <a:pt x="73870" y="365321"/>
                      <a:pt x="84948" y="371704"/>
                    </a:cubicBezTo>
                    <a:cubicBezTo>
                      <a:pt x="96027" y="378088"/>
                      <a:pt x="105296" y="379669"/>
                      <a:pt x="112700" y="376393"/>
                    </a:cubicBezTo>
                    <a:cubicBezTo>
                      <a:pt x="120105" y="373060"/>
                      <a:pt x="123891" y="365547"/>
                      <a:pt x="123891" y="353797"/>
                    </a:cubicBezTo>
                    <a:cubicBezTo>
                      <a:pt x="123948" y="342047"/>
                      <a:pt x="120218" y="330240"/>
                      <a:pt x="112870" y="318434"/>
                    </a:cubicBezTo>
                    <a:cubicBezTo>
                      <a:pt x="105465" y="306627"/>
                      <a:pt x="96252" y="297532"/>
                      <a:pt x="85174" y="291148"/>
                    </a:cubicBezTo>
                    <a:moveTo>
                      <a:pt x="89018" y="18693"/>
                    </a:moveTo>
                    <a:cubicBezTo>
                      <a:pt x="58044" y="785"/>
                      <a:pt x="33909" y="-4243"/>
                      <a:pt x="16669" y="3553"/>
                    </a:cubicBezTo>
                    <a:cubicBezTo>
                      <a:pt x="12882" y="5304"/>
                      <a:pt x="9491" y="7620"/>
                      <a:pt x="6552" y="10445"/>
                    </a:cubicBezTo>
                    <a:cubicBezTo>
                      <a:pt x="-9952" y="26432"/>
                      <a:pt x="6722" y="72246"/>
                      <a:pt x="34304" y="88176"/>
                    </a:cubicBezTo>
                    <a:cubicBezTo>
                      <a:pt x="47305" y="95689"/>
                      <a:pt x="58891" y="93543"/>
                      <a:pt x="64996" y="83770"/>
                    </a:cubicBezTo>
                    <a:cubicBezTo>
                      <a:pt x="66070" y="82075"/>
                      <a:pt x="67256" y="80663"/>
                      <a:pt x="68669" y="79533"/>
                    </a:cubicBezTo>
                    <a:cubicBezTo>
                      <a:pt x="73813" y="75466"/>
                      <a:pt x="80540" y="75861"/>
                      <a:pt x="88848" y="80663"/>
                    </a:cubicBezTo>
                    <a:cubicBezTo>
                      <a:pt x="106878" y="91057"/>
                      <a:pt x="115809" y="108231"/>
                      <a:pt x="115753" y="132239"/>
                    </a:cubicBezTo>
                    <a:cubicBezTo>
                      <a:pt x="115753" y="142125"/>
                      <a:pt x="113040" y="149582"/>
                      <a:pt x="107726" y="154723"/>
                    </a:cubicBezTo>
                    <a:cubicBezTo>
                      <a:pt x="102357" y="159863"/>
                      <a:pt x="94557" y="164326"/>
                      <a:pt x="84270" y="168280"/>
                    </a:cubicBezTo>
                    <a:cubicBezTo>
                      <a:pt x="74039" y="172235"/>
                      <a:pt x="66578" y="179635"/>
                      <a:pt x="62000" y="190425"/>
                    </a:cubicBezTo>
                    <a:cubicBezTo>
                      <a:pt x="60757" y="193306"/>
                      <a:pt x="59683" y="196526"/>
                      <a:pt x="58835" y="200254"/>
                    </a:cubicBezTo>
                    <a:cubicBezTo>
                      <a:pt x="54144" y="219631"/>
                      <a:pt x="68444" y="249176"/>
                      <a:pt x="88170" y="260586"/>
                    </a:cubicBezTo>
                    <a:cubicBezTo>
                      <a:pt x="101792" y="268439"/>
                      <a:pt x="113605" y="264711"/>
                      <a:pt x="117504" y="251944"/>
                    </a:cubicBezTo>
                    <a:cubicBezTo>
                      <a:pt x="117901" y="250644"/>
                      <a:pt x="118296" y="249401"/>
                      <a:pt x="118805" y="248272"/>
                    </a:cubicBezTo>
                    <a:cubicBezTo>
                      <a:pt x="121461" y="241945"/>
                      <a:pt x="126209" y="236973"/>
                      <a:pt x="132991" y="233414"/>
                    </a:cubicBezTo>
                    <a:lnTo>
                      <a:pt x="156901" y="221664"/>
                    </a:lnTo>
                    <a:cubicBezTo>
                      <a:pt x="167018" y="216241"/>
                      <a:pt x="174423" y="209406"/>
                      <a:pt x="179000" y="201215"/>
                    </a:cubicBezTo>
                    <a:cubicBezTo>
                      <a:pt x="183636" y="193080"/>
                      <a:pt x="185897" y="182403"/>
                      <a:pt x="185953" y="169128"/>
                    </a:cubicBezTo>
                    <a:cubicBezTo>
                      <a:pt x="186066" y="138962"/>
                      <a:pt x="177644" y="110773"/>
                      <a:pt x="160687" y="84561"/>
                    </a:cubicBezTo>
                    <a:cubicBezTo>
                      <a:pt x="143787" y="58462"/>
                      <a:pt x="119935" y="36487"/>
                      <a:pt x="89018" y="18693"/>
                    </a:cubicBezTo>
                  </a:path>
                </a:pathLst>
              </a:custGeom>
              <a:solidFill>
                <a:srgbClr val="FFFFFF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9" name="Graphic 9">
              <a:extLst>
                <a:ext uri="{FF2B5EF4-FFF2-40B4-BE49-F238E27FC236}">
                  <a16:creationId xmlns:a16="http://schemas.microsoft.com/office/drawing/2014/main" id="{492A11F4-72FC-5F42-BE7F-97F9FA55E022}"/>
                </a:ext>
              </a:extLst>
            </p:cNvPr>
            <p:cNvGrpSpPr/>
            <p:nvPr/>
          </p:nvGrpSpPr>
          <p:grpSpPr>
            <a:xfrm>
              <a:off x="4945196" y="4626150"/>
              <a:ext cx="1150804" cy="940452"/>
              <a:chOff x="9491784" y="4992047"/>
              <a:chExt cx="1214826" cy="992771"/>
            </a:xfrm>
          </p:grpSpPr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5629445D-B84A-FB47-8254-7178D6FD2299}"/>
                  </a:ext>
                </a:extLst>
              </p:cNvPr>
              <p:cNvSpPr/>
              <p:nvPr/>
            </p:nvSpPr>
            <p:spPr>
              <a:xfrm>
                <a:off x="10004381" y="5013514"/>
                <a:ext cx="1186" cy="356966"/>
              </a:xfrm>
              <a:custGeom>
                <a:avLst/>
                <a:gdLst>
                  <a:gd name="connsiteX0" fmla="*/ 1187 w 1186"/>
                  <a:gd name="connsiteY0" fmla="*/ 71009 h 356966"/>
                  <a:gd name="connsiteX1" fmla="*/ 396 w 1186"/>
                  <a:gd name="connsiteY1" fmla="*/ 356966 h 356966"/>
                  <a:gd name="connsiteX2" fmla="*/ 0 w 1186"/>
                  <a:gd name="connsiteY2" fmla="*/ 286014 h 356966"/>
                  <a:gd name="connsiteX3" fmla="*/ 791 w 1186"/>
                  <a:gd name="connsiteY3" fmla="*/ 0 h 356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6" h="356966">
                    <a:moveTo>
                      <a:pt x="1187" y="71009"/>
                    </a:moveTo>
                    <a:lnTo>
                      <a:pt x="396" y="356966"/>
                    </a:lnTo>
                    <a:lnTo>
                      <a:pt x="0" y="286014"/>
                    </a:lnTo>
                    <a:lnTo>
                      <a:pt x="791" y="0"/>
                    </a:lnTo>
                    <a:close/>
                  </a:path>
                </a:pathLst>
              </a:custGeom>
              <a:solidFill>
                <a:srgbClr val="1E5281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8B7AE980-24D8-E44F-A506-609D40A8989B}"/>
                  </a:ext>
                </a:extLst>
              </p:cNvPr>
              <p:cNvSpPr/>
              <p:nvPr/>
            </p:nvSpPr>
            <p:spPr>
              <a:xfrm>
                <a:off x="10479674" y="5133105"/>
                <a:ext cx="97903" cy="351091"/>
              </a:xfrm>
              <a:custGeom>
                <a:avLst/>
                <a:gdLst>
                  <a:gd name="connsiteX0" fmla="*/ 97275 w 97903"/>
                  <a:gd name="connsiteY0" fmla="*/ 3729 h 351091"/>
                  <a:gd name="connsiteX1" fmla="*/ 97162 w 97903"/>
                  <a:gd name="connsiteY1" fmla="*/ 4124 h 351091"/>
                  <a:gd name="connsiteX2" fmla="*/ 95409 w 97903"/>
                  <a:gd name="connsiteY2" fmla="*/ 7570 h 351091"/>
                  <a:gd name="connsiteX3" fmla="*/ 95014 w 97903"/>
                  <a:gd name="connsiteY3" fmla="*/ 8191 h 351091"/>
                  <a:gd name="connsiteX4" fmla="*/ 92075 w 97903"/>
                  <a:gd name="connsiteY4" fmla="*/ 11411 h 351091"/>
                  <a:gd name="connsiteX5" fmla="*/ 89475 w 97903"/>
                  <a:gd name="connsiteY5" fmla="*/ 13332 h 351091"/>
                  <a:gd name="connsiteX6" fmla="*/ 87157 w 97903"/>
                  <a:gd name="connsiteY6" fmla="*/ 14970 h 351091"/>
                  <a:gd name="connsiteX7" fmla="*/ 791 w 97903"/>
                  <a:gd name="connsiteY7" fmla="*/ 65134 h 351091"/>
                  <a:gd name="connsiteX8" fmla="*/ 0 w 97903"/>
                  <a:gd name="connsiteY8" fmla="*/ 351091 h 351091"/>
                  <a:gd name="connsiteX9" fmla="*/ 86366 w 97903"/>
                  <a:gd name="connsiteY9" fmla="*/ 300927 h 351091"/>
                  <a:gd name="connsiteX10" fmla="*/ 86818 w 97903"/>
                  <a:gd name="connsiteY10" fmla="*/ 300645 h 351091"/>
                  <a:gd name="connsiteX11" fmla="*/ 88683 w 97903"/>
                  <a:gd name="connsiteY11" fmla="*/ 299289 h 351091"/>
                  <a:gd name="connsiteX12" fmla="*/ 91283 w 97903"/>
                  <a:gd name="connsiteY12" fmla="*/ 297368 h 351091"/>
                  <a:gd name="connsiteX13" fmla="*/ 91509 w 97903"/>
                  <a:gd name="connsiteY13" fmla="*/ 297199 h 351091"/>
                  <a:gd name="connsiteX14" fmla="*/ 93827 w 97903"/>
                  <a:gd name="connsiteY14" fmla="*/ 294770 h 351091"/>
                  <a:gd name="connsiteX15" fmla="*/ 94222 w 97903"/>
                  <a:gd name="connsiteY15" fmla="*/ 294205 h 351091"/>
                  <a:gd name="connsiteX16" fmla="*/ 94618 w 97903"/>
                  <a:gd name="connsiteY16" fmla="*/ 293584 h 351091"/>
                  <a:gd name="connsiteX17" fmla="*/ 95297 w 97903"/>
                  <a:gd name="connsiteY17" fmla="*/ 292567 h 351091"/>
                  <a:gd name="connsiteX18" fmla="*/ 96257 w 97903"/>
                  <a:gd name="connsiteY18" fmla="*/ 290477 h 351091"/>
                  <a:gd name="connsiteX19" fmla="*/ 96370 w 97903"/>
                  <a:gd name="connsiteY19" fmla="*/ 290138 h 351091"/>
                  <a:gd name="connsiteX20" fmla="*/ 96483 w 97903"/>
                  <a:gd name="connsiteY20" fmla="*/ 289742 h 351091"/>
                  <a:gd name="connsiteX21" fmla="*/ 96879 w 97903"/>
                  <a:gd name="connsiteY21" fmla="*/ 288387 h 351091"/>
                  <a:gd name="connsiteX22" fmla="*/ 97105 w 97903"/>
                  <a:gd name="connsiteY22" fmla="*/ 286296 h 351091"/>
                  <a:gd name="connsiteX23" fmla="*/ 97105 w 97903"/>
                  <a:gd name="connsiteY23" fmla="*/ 285957 h 351091"/>
                  <a:gd name="connsiteX24" fmla="*/ 97896 w 97903"/>
                  <a:gd name="connsiteY24" fmla="*/ 0 h 351091"/>
                  <a:gd name="connsiteX25" fmla="*/ 97275 w 97903"/>
                  <a:gd name="connsiteY25" fmla="*/ 3729 h 351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903" h="351091">
                    <a:moveTo>
                      <a:pt x="97275" y="3729"/>
                    </a:moveTo>
                    <a:cubicBezTo>
                      <a:pt x="97218" y="3842"/>
                      <a:pt x="97218" y="4011"/>
                      <a:pt x="97162" y="4124"/>
                    </a:cubicBezTo>
                    <a:cubicBezTo>
                      <a:pt x="96766" y="5310"/>
                      <a:pt x="96144" y="6440"/>
                      <a:pt x="95409" y="7570"/>
                    </a:cubicBezTo>
                    <a:cubicBezTo>
                      <a:pt x="95297" y="7796"/>
                      <a:pt x="95127" y="7965"/>
                      <a:pt x="95014" y="8191"/>
                    </a:cubicBezTo>
                    <a:cubicBezTo>
                      <a:pt x="94222" y="9321"/>
                      <a:pt x="93205" y="10394"/>
                      <a:pt x="92075" y="11411"/>
                    </a:cubicBezTo>
                    <a:cubicBezTo>
                      <a:pt x="91340" y="12089"/>
                      <a:pt x="90379" y="12710"/>
                      <a:pt x="89475" y="13332"/>
                    </a:cubicBezTo>
                    <a:cubicBezTo>
                      <a:pt x="88683" y="13897"/>
                      <a:pt x="88062" y="14462"/>
                      <a:pt x="87157" y="14970"/>
                    </a:cubicBezTo>
                    <a:lnTo>
                      <a:pt x="791" y="65134"/>
                    </a:lnTo>
                    <a:lnTo>
                      <a:pt x="0" y="351091"/>
                    </a:lnTo>
                    <a:lnTo>
                      <a:pt x="86366" y="300927"/>
                    </a:lnTo>
                    <a:cubicBezTo>
                      <a:pt x="86535" y="300814"/>
                      <a:pt x="86649" y="300758"/>
                      <a:pt x="86818" y="300645"/>
                    </a:cubicBezTo>
                    <a:cubicBezTo>
                      <a:pt x="87497" y="300193"/>
                      <a:pt x="88005" y="299741"/>
                      <a:pt x="88683" y="299289"/>
                    </a:cubicBezTo>
                    <a:cubicBezTo>
                      <a:pt x="89588" y="298668"/>
                      <a:pt x="90548" y="298046"/>
                      <a:pt x="91283" y="297368"/>
                    </a:cubicBezTo>
                    <a:cubicBezTo>
                      <a:pt x="91340" y="297312"/>
                      <a:pt x="91453" y="297256"/>
                      <a:pt x="91509" y="297199"/>
                    </a:cubicBezTo>
                    <a:cubicBezTo>
                      <a:pt x="92357" y="296408"/>
                      <a:pt x="93149" y="295561"/>
                      <a:pt x="93827" y="294770"/>
                    </a:cubicBezTo>
                    <a:cubicBezTo>
                      <a:pt x="93996" y="294600"/>
                      <a:pt x="94053" y="294375"/>
                      <a:pt x="94222" y="294205"/>
                    </a:cubicBezTo>
                    <a:cubicBezTo>
                      <a:pt x="94392" y="293979"/>
                      <a:pt x="94505" y="293809"/>
                      <a:pt x="94618" y="293584"/>
                    </a:cubicBezTo>
                    <a:cubicBezTo>
                      <a:pt x="94844" y="293245"/>
                      <a:pt x="95127" y="292906"/>
                      <a:pt x="95297" y="292567"/>
                    </a:cubicBezTo>
                    <a:cubicBezTo>
                      <a:pt x="95692" y="291889"/>
                      <a:pt x="96031" y="291155"/>
                      <a:pt x="96257" y="290477"/>
                    </a:cubicBezTo>
                    <a:cubicBezTo>
                      <a:pt x="96314" y="290364"/>
                      <a:pt x="96314" y="290250"/>
                      <a:pt x="96370" y="290138"/>
                    </a:cubicBezTo>
                    <a:cubicBezTo>
                      <a:pt x="96427" y="290025"/>
                      <a:pt x="96427" y="289855"/>
                      <a:pt x="96483" y="289742"/>
                    </a:cubicBezTo>
                    <a:cubicBezTo>
                      <a:pt x="96597" y="289290"/>
                      <a:pt x="96766" y="288838"/>
                      <a:pt x="96879" y="288387"/>
                    </a:cubicBezTo>
                    <a:cubicBezTo>
                      <a:pt x="97048" y="287709"/>
                      <a:pt x="97105" y="286974"/>
                      <a:pt x="97105" y="286296"/>
                    </a:cubicBezTo>
                    <a:cubicBezTo>
                      <a:pt x="97105" y="286183"/>
                      <a:pt x="97105" y="286070"/>
                      <a:pt x="97105" y="285957"/>
                    </a:cubicBezTo>
                    <a:lnTo>
                      <a:pt x="97896" y="0"/>
                    </a:lnTo>
                    <a:cubicBezTo>
                      <a:pt x="97953" y="1186"/>
                      <a:pt x="97670" y="2486"/>
                      <a:pt x="97275" y="372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2DEF6D18-A4A4-A64A-8D36-5C26584DFA06}"/>
                  </a:ext>
                </a:extLst>
              </p:cNvPr>
              <p:cNvSpPr/>
              <p:nvPr/>
            </p:nvSpPr>
            <p:spPr>
              <a:xfrm>
                <a:off x="9618392" y="5132823"/>
                <a:ext cx="98631" cy="351373"/>
              </a:xfrm>
              <a:custGeom>
                <a:avLst/>
                <a:gdLst>
                  <a:gd name="connsiteX0" fmla="*/ 11700 w 98631"/>
                  <a:gd name="connsiteY0" fmla="*/ 15253 h 351373"/>
                  <a:gd name="connsiteX1" fmla="*/ 791 w 98631"/>
                  <a:gd name="connsiteY1" fmla="*/ 0 h 351373"/>
                  <a:gd name="connsiteX2" fmla="*/ 0 w 98631"/>
                  <a:gd name="connsiteY2" fmla="*/ 285957 h 351373"/>
                  <a:gd name="connsiteX3" fmla="*/ 10909 w 98631"/>
                  <a:gd name="connsiteY3" fmla="*/ 301210 h 351373"/>
                  <a:gd name="connsiteX4" fmla="*/ 97840 w 98631"/>
                  <a:gd name="connsiteY4" fmla="*/ 351374 h 351373"/>
                  <a:gd name="connsiteX5" fmla="*/ 98631 w 98631"/>
                  <a:gd name="connsiteY5" fmla="*/ 65417 h 351373"/>
                  <a:gd name="connsiteX6" fmla="*/ 11700 w 98631"/>
                  <a:gd name="connsiteY6" fmla="*/ 15253 h 351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8631" h="351373">
                    <a:moveTo>
                      <a:pt x="11700" y="15253"/>
                    </a:moveTo>
                    <a:cubicBezTo>
                      <a:pt x="4409" y="11072"/>
                      <a:pt x="791" y="5536"/>
                      <a:pt x="791" y="0"/>
                    </a:cubicBezTo>
                    <a:lnTo>
                      <a:pt x="0" y="285957"/>
                    </a:lnTo>
                    <a:cubicBezTo>
                      <a:pt x="0" y="291493"/>
                      <a:pt x="3617" y="296973"/>
                      <a:pt x="10909" y="301210"/>
                    </a:cubicBezTo>
                    <a:lnTo>
                      <a:pt x="97840" y="351374"/>
                    </a:lnTo>
                    <a:lnTo>
                      <a:pt x="98631" y="65417"/>
                    </a:lnTo>
                    <a:lnTo>
                      <a:pt x="11700" y="15253"/>
                    </a:lnTo>
                    <a:close/>
                  </a:path>
                </a:pathLst>
              </a:custGeom>
              <a:solidFill>
                <a:schemeClr val="accent1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57E390A3-04AD-7B40-ADEA-91167F443591}"/>
                  </a:ext>
                </a:extLst>
              </p:cNvPr>
              <p:cNvSpPr/>
              <p:nvPr/>
            </p:nvSpPr>
            <p:spPr>
              <a:xfrm>
                <a:off x="9892072" y="5223806"/>
                <a:ext cx="414193" cy="406193"/>
              </a:xfrm>
              <a:custGeom>
                <a:avLst/>
                <a:gdLst>
                  <a:gd name="connsiteX0" fmla="*/ 353149 w 414193"/>
                  <a:gd name="connsiteY0" fmla="*/ 35048 h 406193"/>
                  <a:gd name="connsiteX1" fmla="*/ 338002 w 414193"/>
                  <a:gd name="connsiteY1" fmla="*/ 27139 h 406193"/>
                  <a:gd name="connsiteX2" fmla="*/ 332688 w 414193"/>
                  <a:gd name="connsiteY2" fmla="*/ 24823 h 406193"/>
                  <a:gd name="connsiteX3" fmla="*/ 323362 w 414193"/>
                  <a:gd name="connsiteY3" fmla="*/ 20756 h 406193"/>
                  <a:gd name="connsiteX4" fmla="*/ 321723 w 414193"/>
                  <a:gd name="connsiteY4" fmla="*/ 20134 h 406193"/>
                  <a:gd name="connsiteX5" fmla="*/ 318106 w 414193"/>
                  <a:gd name="connsiteY5" fmla="*/ 18835 h 406193"/>
                  <a:gd name="connsiteX6" fmla="*/ 305558 w 414193"/>
                  <a:gd name="connsiteY6" fmla="*/ 14541 h 406193"/>
                  <a:gd name="connsiteX7" fmla="*/ 301206 w 414193"/>
                  <a:gd name="connsiteY7" fmla="*/ 13186 h 406193"/>
                  <a:gd name="connsiteX8" fmla="*/ 298267 w 414193"/>
                  <a:gd name="connsiteY8" fmla="*/ 12282 h 406193"/>
                  <a:gd name="connsiteX9" fmla="*/ 292953 w 414193"/>
                  <a:gd name="connsiteY9" fmla="*/ 10983 h 406193"/>
                  <a:gd name="connsiteX10" fmla="*/ 280123 w 414193"/>
                  <a:gd name="connsiteY10" fmla="*/ 7819 h 406193"/>
                  <a:gd name="connsiteX11" fmla="*/ 276676 w 414193"/>
                  <a:gd name="connsiteY11" fmla="*/ 6972 h 406193"/>
                  <a:gd name="connsiteX12" fmla="*/ 271532 w 414193"/>
                  <a:gd name="connsiteY12" fmla="*/ 6068 h 406193"/>
                  <a:gd name="connsiteX13" fmla="*/ 260566 w 414193"/>
                  <a:gd name="connsiteY13" fmla="*/ 4147 h 406193"/>
                  <a:gd name="connsiteX14" fmla="*/ 256158 w 414193"/>
                  <a:gd name="connsiteY14" fmla="*/ 3356 h 406193"/>
                  <a:gd name="connsiteX15" fmla="*/ 251297 w 414193"/>
                  <a:gd name="connsiteY15" fmla="*/ 2792 h 406193"/>
                  <a:gd name="connsiteX16" fmla="*/ 240953 w 414193"/>
                  <a:gd name="connsiteY16" fmla="*/ 1662 h 406193"/>
                  <a:gd name="connsiteX17" fmla="*/ 236036 w 414193"/>
                  <a:gd name="connsiteY17" fmla="*/ 1097 h 406193"/>
                  <a:gd name="connsiteX18" fmla="*/ 231401 w 414193"/>
                  <a:gd name="connsiteY18" fmla="*/ 871 h 406193"/>
                  <a:gd name="connsiteX19" fmla="*/ 220944 w 414193"/>
                  <a:gd name="connsiteY19" fmla="*/ 306 h 406193"/>
                  <a:gd name="connsiteX20" fmla="*/ 215688 w 414193"/>
                  <a:gd name="connsiteY20" fmla="*/ 23 h 406193"/>
                  <a:gd name="connsiteX21" fmla="*/ 211505 w 414193"/>
                  <a:gd name="connsiteY21" fmla="*/ 23 h 406193"/>
                  <a:gd name="connsiteX22" fmla="*/ 200201 w 414193"/>
                  <a:gd name="connsiteY22" fmla="*/ 80 h 406193"/>
                  <a:gd name="connsiteX23" fmla="*/ 194549 w 414193"/>
                  <a:gd name="connsiteY23" fmla="*/ 80 h 406193"/>
                  <a:gd name="connsiteX24" fmla="*/ 191270 w 414193"/>
                  <a:gd name="connsiteY24" fmla="*/ 306 h 406193"/>
                  <a:gd name="connsiteX25" fmla="*/ 177309 w 414193"/>
                  <a:gd name="connsiteY25" fmla="*/ 1210 h 406193"/>
                  <a:gd name="connsiteX26" fmla="*/ 171657 w 414193"/>
                  <a:gd name="connsiteY26" fmla="*/ 1605 h 406193"/>
                  <a:gd name="connsiteX27" fmla="*/ 169001 w 414193"/>
                  <a:gd name="connsiteY27" fmla="*/ 1944 h 406193"/>
                  <a:gd name="connsiteX28" fmla="*/ 164818 w 414193"/>
                  <a:gd name="connsiteY28" fmla="*/ 2453 h 406193"/>
                  <a:gd name="connsiteX29" fmla="*/ 150518 w 414193"/>
                  <a:gd name="connsiteY29" fmla="*/ 4486 h 406193"/>
                  <a:gd name="connsiteX30" fmla="*/ 147014 w 414193"/>
                  <a:gd name="connsiteY30" fmla="*/ 5051 h 406193"/>
                  <a:gd name="connsiteX31" fmla="*/ 145318 w 414193"/>
                  <a:gd name="connsiteY31" fmla="*/ 5333 h 406193"/>
                  <a:gd name="connsiteX32" fmla="*/ 138649 w 414193"/>
                  <a:gd name="connsiteY32" fmla="*/ 6746 h 406193"/>
                  <a:gd name="connsiteX33" fmla="*/ 127288 w 414193"/>
                  <a:gd name="connsiteY33" fmla="*/ 9175 h 406193"/>
                  <a:gd name="connsiteX34" fmla="*/ 119148 w 414193"/>
                  <a:gd name="connsiteY34" fmla="*/ 11378 h 406193"/>
                  <a:gd name="connsiteX35" fmla="*/ 108523 w 414193"/>
                  <a:gd name="connsiteY35" fmla="*/ 14429 h 406193"/>
                  <a:gd name="connsiteX36" fmla="*/ 106205 w 414193"/>
                  <a:gd name="connsiteY36" fmla="*/ 15107 h 406193"/>
                  <a:gd name="connsiteX37" fmla="*/ 93657 w 414193"/>
                  <a:gd name="connsiteY37" fmla="*/ 19513 h 406193"/>
                  <a:gd name="connsiteX38" fmla="*/ 91905 w 414193"/>
                  <a:gd name="connsiteY38" fmla="*/ 20247 h 406193"/>
                  <a:gd name="connsiteX39" fmla="*/ 78679 w 414193"/>
                  <a:gd name="connsiteY39" fmla="*/ 25896 h 406193"/>
                  <a:gd name="connsiteX40" fmla="*/ 74892 w 414193"/>
                  <a:gd name="connsiteY40" fmla="*/ 27704 h 406193"/>
                  <a:gd name="connsiteX41" fmla="*/ 60931 w 414193"/>
                  <a:gd name="connsiteY41" fmla="*/ 34991 h 406193"/>
                  <a:gd name="connsiteX42" fmla="*/ 58387 w 414193"/>
                  <a:gd name="connsiteY42" fmla="*/ 36460 h 406193"/>
                  <a:gd name="connsiteX43" fmla="*/ 56127 w 414193"/>
                  <a:gd name="connsiteY43" fmla="*/ 37929 h 406193"/>
                  <a:gd name="connsiteX44" fmla="*/ 52396 w 414193"/>
                  <a:gd name="connsiteY44" fmla="*/ 40301 h 406193"/>
                  <a:gd name="connsiteX45" fmla="*/ 49061 w 414193"/>
                  <a:gd name="connsiteY45" fmla="*/ 42561 h 406193"/>
                  <a:gd name="connsiteX46" fmla="*/ 45614 w 414193"/>
                  <a:gd name="connsiteY46" fmla="*/ 44990 h 406193"/>
                  <a:gd name="connsiteX47" fmla="*/ 42505 w 414193"/>
                  <a:gd name="connsiteY47" fmla="*/ 47307 h 406193"/>
                  <a:gd name="connsiteX48" fmla="*/ 39283 w 414193"/>
                  <a:gd name="connsiteY48" fmla="*/ 49848 h 406193"/>
                  <a:gd name="connsiteX49" fmla="*/ 36401 w 414193"/>
                  <a:gd name="connsiteY49" fmla="*/ 52221 h 406193"/>
                  <a:gd name="connsiteX50" fmla="*/ 33405 w 414193"/>
                  <a:gd name="connsiteY50" fmla="*/ 54820 h 406193"/>
                  <a:gd name="connsiteX51" fmla="*/ 32161 w 414193"/>
                  <a:gd name="connsiteY51" fmla="*/ 55893 h 406193"/>
                  <a:gd name="connsiteX52" fmla="*/ 31144 w 414193"/>
                  <a:gd name="connsiteY52" fmla="*/ 56910 h 406193"/>
                  <a:gd name="connsiteX53" fmla="*/ 26453 w 414193"/>
                  <a:gd name="connsiteY53" fmla="*/ 61542 h 406193"/>
                  <a:gd name="connsiteX54" fmla="*/ 24926 w 414193"/>
                  <a:gd name="connsiteY54" fmla="*/ 63124 h 406193"/>
                  <a:gd name="connsiteX55" fmla="*/ 19556 w 414193"/>
                  <a:gd name="connsiteY55" fmla="*/ 69394 h 406193"/>
                  <a:gd name="connsiteX56" fmla="*/ 19331 w 414193"/>
                  <a:gd name="connsiteY56" fmla="*/ 69677 h 406193"/>
                  <a:gd name="connsiteX57" fmla="*/ 18256 w 414193"/>
                  <a:gd name="connsiteY57" fmla="*/ 71146 h 406193"/>
                  <a:gd name="connsiteX58" fmla="*/ 15317 w 414193"/>
                  <a:gd name="connsiteY58" fmla="*/ 75156 h 406193"/>
                  <a:gd name="connsiteX59" fmla="*/ 13848 w 414193"/>
                  <a:gd name="connsiteY59" fmla="*/ 77359 h 406193"/>
                  <a:gd name="connsiteX60" fmla="*/ 11587 w 414193"/>
                  <a:gd name="connsiteY60" fmla="*/ 80975 h 406193"/>
                  <a:gd name="connsiteX61" fmla="*/ 10966 w 414193"/>
                  <a:gd name="connsiteY61" fmla="*/ 81992 h 406193"/>
                  <a:gd name="connsiteX62" fmla="*/ 10174 w 414193"/>
                  <a:gd name="connsiteY62" fmla="*/ 83517 h 406193"/>
                  <a:gd name="connsiteX63" fmla="*/ 8591 w 414193"/>
                  <a:gd name="connsiteY63" fmla="*/ 86624 h 406193"/>
                  <a:gd name="connsiteX64" fmla="*/ 7348 w 414193"/>
                  <a:gd name="connsiteY64" fmla="*/ 89223 h 406193"/>
                  <a:gd name="connsiteX65" fmla="*/ 6048 w 414193"/>
                  <a:gd name="connsiteY65" fmla="*/ 92330 h 406193"/>
                  <a:gd name="connsiteX66" fmla="*/ 5482 w 414193"/>
                  <a:gd name="connsiteY66" fmla="*/ 93742 h 406193"/>
                  <a:gd name="connsiteX67" fmla="*/ 5087 w 414193"/>
                  <a:gd name="connsiteY67" fmla="*/ 94985 h 406193"/>
                  <a:gd name="connsiteX68" fmla="*/ 4069 w 414193"/>
                  <a:gd name="connsiteY68" fmla="*/ 97979 h 406193"/>
                  <a:gd name="connsiteX69" fmla="*/ 3278 w 414193"/>
                  <a:gd name="connsiteY69" fmla="*/ 100690 h 406193"/>
                  <a:gd name="connsiteX70" fmla="*/ 2544 w 414193"/>
                  <a:gd name="connsiteY70" fmla="*/ 103684 h 406193"/>
                  <a:gd name="connsiteX71" fmla="*/ 2148 w 414193"/>
                  <a:gd name="connsiteY71" fmla="*/ 105322 h 406193"/>
                  <a:gd name="connsiteX72" fmla="*/ 1978 w 414193"/>
                  <a:gd name="connsiteY72" fmla="*/ 106452 h 406193"/>
                  <a:gd name="connsiteX73" fmla="*/ 1470 w 414193"/>
                  <a:gd name="connsiteY73" fmla="*/ 109559 h 406193"/>
                  <a:gd name="connsiteX74" fmla="*/ 1131 w 414193"/>
                  <a:gd name="connsiteY74" fmla="*/ 112271 h 406193"/>
                  <a:gd name="connsiteX75" fmla="*/ 905 w 414193"/>
                  <a:gd name="connsiteY75" fmla="*/ 115378 h 406193"/>
                  <a:gd name="connsiteX76" fmla="*/ 791 w 414193"/>
                  <a:gd name="connsiteY76" fmla="*/ 117186 h 406193"/>
                  <a:gd name="connsiteX77" fmla="*/ 791 w 414193"/>
                  <a:gd name="connsiteY77" fmla="*/ 118994 h 406193"/>
                  <a:gd name="connsiteX78" fmla="*/ 0 w 414193"/>
                  <a:gd name="connsiteY78" fmla="*/ 404951 h 406193"/>
                  <a:gd name="connsiteX79" fmla="*/ 170 w 414193"/>
                  <a:gd name="connsiteY79" fmla="*/ 401335 h 406193"/>
                  <a:gd name="connsiteX80" fmla="*/ 396 w 414193"/>
                  <a:gd name="connsiteY80" fmla="*/ 398228 h 406193"/>
                  <a:gd name="connsiteX81" fmla="*/ 735 w 414193"/>
                  <a:gd name="connsiteY81" fmla="*/ 395516 h 406193"/>
                  <a:gd name="connsiteX82" fmla="*/ 1243 w 414193"/>
                  <a:gd name="connsiteY82" fmla="*/ 392409 h 406193"/>
                  <a:gd name="connsiteX83" fmla="*/ 1809 w 414193"/>
                  <a:gd name="connsiteY83" fmla="*/ 389698 h 406193"/>
                  <a:gd name="connsiteX84" fmla="*/ 2544 w 414193"/>
                  <a:gd name="connsiteY84" fmla="*/ 386647 h 406193"/>
                  <a:gd name="connsiteX85" fmla="*/ 3335 w 414193"/>
                  <a:gd name="connsiteY85" fmla="*/ 383936 h 406193"/>
                  <a:gd name="connsiteX86" fmla="*/ 4296 w 414193"/>
                  <a:gd name="connsiteY86" fmla="*/ 380942 h 406193"/>
                  <a:gd name="connsiteX87" fmla="*/ 5313 w 414193"/>
                  <a:gd name="connsiteY87" fmla="*/ 378287 h 406193"/>
                  <a:gd name="connsiteX88" fmla="*/ 6613 w 414193"/>
                  <a:gd name="connsiteY88" fmla="*/ 375180 h 406193"/>
                  <a:gd name="connsiteX89" fmla="*/ 7857 w 414193"/>
                  <a:gd name="connsiteY89" fmla="*/ 372581 h 406193"/>
                  <a:gd name="connsiteX90" fmla="*/ 9439 w 414193"/>
                  <a:gd name="connsiteY90" fmla="*/ 369474 h 406193"/>
                  <a:gd name="connsiteX91" fmla="*/ 10852 w 414193"/>
                  <a:gd name="connsiteY91" fmla="*/ 366989 h 406193"/>
                  <a:gd name="connsiteX92" fmla="*/ 13113 w 414193"/>
                  <a:gd name="connsiteY92" fmla="*/ 363317 h 406193"/>
                  <a:gd name="connsiteX93" fmla="*/ 14582 w 414193"/>
                  <a:gd name="connsiteY93" fmla="*/ 361114 h 406193"/>
                  <a:gd name="connsiteX94" fmla="*/ 17522 w 414193"/>
                  <a:gd name="connsiteY94" fmla="*/ 357103 h 406193"/>
                  <a:gd name="connsiteX95" fmla="*/ 18822 w 414193"/>
                  <a:gd name="connsiteY95" fmla="*/ 355351 h 406193"/>
                  <a:gd name="connsiteX96" fmla="*/ 24192 w 414193"/>
                  <a:gd name="connsiteY96" fmla="*/ 349081 h 406193"/>
                  <a:gd name="connsiteX97" fmla="*/ 25661 w 414193"/>
                  <a:gd name="connsiteY97" fmla="*/ 347499 h 406193"/>
                  <a:gd name="connsiteX98" fmla="*/ 30352 w 414193"/>
                  <a:gd name="connsiteY98" fmla="*/ 342811 h 406193"/>
                  <a:gd name="connsiteX99" fmla="*/ 32613 w 414193"/>
                  <a:gd name="connsiteY99" fmla="*/ 340720 h 406193"/>
                  <a:gd name="connsiteX100" fmla="*/ 35609 w 414193"/>
                  <a:gd name="connsiteY100" fmla="*/ 338122 h 406193"/>
                  <a:gd name="connsiteX101" fmla="*/ 38492 w 414193"/>
                  <a:gd name="connsiteY101" fmla="*/ 335749 h 406193"/>
                  <a:gd name="connsiteX102" fmla="*/ 41713 w 414193"/>
                  <a:gd name="connsiteY102" fmla="*/ 333207 h 406193"/>
                  <a:gd name="connsiteX103" fmla="*/ 44766 w 414193"/>
                  <a:gd name="connsiteY103" fmla="*/ 330891 h 406193"/>
                  <a:gd name="connsiteX104" fmla="*/ 48270 w 414193"/>
                  <a:gd name="connsiteY104" fmla="*/ 328462 h 406193"/>
                  <a:gd name="connsiteX105" fmla="*/ 51548 w 414193"/>
                  <a:gd name="connsiteY105" fmla="*/ 326202 h 406193"/>
                  <a:gd name="connsiteX106" fmla="*/ 55279 w 414193"/>
                  <a:gd name="connsiteY106" fmla="*/ 323829 h 406193"/>
                  <a:gd name="connsiteX107" fmla="*/ 60083 w 414193"/>
                  <a:gd name="connsiteY107" fmla="*/ 320892 h 406193"/>
                  <a:gd name="connsiteX108" fmla="*/ 74044 w 414193"/>
                  <a:gd name="connsiteY108" fmla="*/ 313605 h 406193"/>
                  <a:gd name="connsiteX109" fmla="*/ 77831 w 414193"/>
                  <a:gd name="connsiteY109" fmla="*/ 311797 h 406193"/>
                  <a:gd name="connsiteX110" fmla="*/ 91113 w 414193"/>
                  <a:gd name="connsiteY110" fmla="*/ 306148 h 406193"/>
                  <a:gd name="connsiteX111" fmla="*/ 92866 w 414193"/>
                  <a:gd name="connsiteY111" fmla="*/ 305470 h 406193"/>
                  <a:gd name="connsiteX112" fmla="*/ 107675 w 414193"/>
                  <a:gd name="connsiteY112" fmla="*/ 300386 h 406193"/>
                  <a:gd name="connsiteX113" fmla="*/ 118301 w 414193"/>
                  <a:gd name="connsiteY113" fmla="*/ 297335 h 406193"/>
                  <a:gd name="connsiteX114" fmla="*/ 126440 w 414193"/>
                  <a:gd name="connsiteY114" fmla="*/ 295132 h 406193"/>
                  <a:gd name="connsiteX115" fmla="*/ 137857 w 414193"/>
                  <a:gd name="connsiteY115" fmla="*/ 292703 h 406193"/>
                  <a:gd name="connsiteX116" fmla="*/ 146222 w 414193"/>
                  <a:gd name="connsiteY116" fmla="*/ 291008 h 406193"/>
                  <a:gd name="connsiteX117" fmla="*/ 149727 w 414193"/>
                  <a:gd name="connsiteY117" fmla="*/ 290443 h 406193"/>
                  <a:gd name="connsiteX118" fmla="*/ 164027 w 414193"/>
                  <a:gd name="connsiteY118" fmla="*/ 288410 h 406193"/>
                  <a:gd name="connsiteX119" fmla="*/ 168209 w 414193"/>
                  <a:gd name="connsiteY119" fmla="*/ 287901 h 406193"/>
                  <a:gd name="connsiteX120" fmla="*/ 176518 w 414193"/>
                  <a:gd name="connsiteY120" fmla="*/ 287223 h 406193"/>
                  <a:gd name="connsiteX121" fmla="*/ 190479 w 414193"/>
                  <a:gd name="connsiteY121" fmla="*/ 286320 h 406193"/>
                  <a:gd name="connsiteX122" fmla="*/ 199466 w 414193"/>
                  <a:gd name="connsiteY122" fmla="*/ 286093 h 406193"/>
                  <a:gd name="connsiteX123" fmla="*/ 210771 w 414193"/>
                  <a:gd name="connsiteY123" fmla="*/ 286037 h 406193"/>
                  <a:gd name="connsiteX124" fmla="*/ 220266 w 414193"/>
                  <a:gd name="connsiteY124" fmla="*/ 286320 h 406193"/>
                  <a:gd name="connsiteX125" fmla="*/ 230723 w 414193"/>
                  <a:gd name="connsiteY125" fmla="*/ 286884 h 406193"/>
                  <a:gd name="connsiteX126" fmla="*/ 240275 w 414193"/>
                  <a:gd name="connsiteY126" fmla="*/ 287675 h 406193"/>
                  <a:gd name="connsiteX127" fmla="*/ 250618 w 414193"/>
                  <a:gd name="connsiteY127" fmla="*/ 288805 h 406193"/>
                  <a:gd name="connsiteX128" fmla="*/ 259888 w 414193"/>
                  <a:gd name="connsiteY128" fmla="*/ 290104 h 406193"/>
                  <a:gd name="connsiteX129" fmla="*/ 270854 w 414193"/>
                  <a:gd name="connsiteY129" fmla="*/ 292025 h 406193"/>
                  <a:gd name="connsiteX130" fmla="*/ 279445 w 414193"/>
                  <a:gd name="connsiteY130" fmla="*/ 293776 h 406193"/>
                  <a:gd name="connsiteX131" fmla="*/ 292275 w 414193"/>
                  <a:gd name="connsiteY131" fmla="*/ 296940 h 406193"/>
                  <a:gd name="connsiteX132" fmla="*/ 300471 w 414193"/>
                  <a:gd name="connsiteY132" fmla="*/ 299143 h 406193"/>
                  <a:gd name="connsiteX133" fmla="*/ 304823 w 414193"/>
                  <a:gd name="connsiteY133" fmla="*/ 300499 h 406193"/>
                  <a:gd name="connsiteX134" fmla="*/ 317371 w 414193"/>
                  <a:gd name="connsiteY134" fmla="*/ 304792 h 406193"/>
                  <a:gd name="connsiteX135" fmla="*/ 320989 w 414193"/>
                  <a:gd name="connsiteY135" fmla="*/ 306091 h 406193"/>
                  <a:gd name="connsiteX136" fmla="*/ 331953 w 414193"/>
                  <a:gd name="connsiteY136" fmla="*/ 310780 h 406193"/>
                  <a:gd name="connsiteX137" fmla="*/ 337267 w 414193"/>
                  <a:gd name="connsiteY137" fmla="*/ 313096 h 406193"/>
                  <a:gd name="connsiteX138" fmla="*/ 352414 w 414193"/>
                  <a:gd name="connsiteY138" fmla="*/ 321005 h 406193"/>
                  <a:gd name="connsiteX139" fmla="*/ 407523 w 414193"/>
                  <a:gd name="connsiteY139" fmla="*/ 377496 h 406193"/>
                  <a:gd name="connsiteX140" fmla="*/ 413402 w 414193"/>
                  <a:gd name="connsiteY140" fmla="*/ 406193 h 406193"/>
                  <a:gd name="connsiteX141" fmla="*/ 414193 w 414193"/>
                  <a:gd name="connsiteY141" fmla="*/ 120236 h 406193"/>
                  <a:gd name="connsiteX142" fmla="*/ 353149 w 414193"/>
                  <a:gd name="connsiteY142" fmla="*/ 35048 h 406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414193" h="406193">
                    <a:moveTo>
                      <a:pt x="353149" y="35048"/>
                    </a:moveTo>
                    <a:cubicBezTo>
                      <a:pt x="348288" y="32223"/>
                      <a:pt x="343201" y="29625"/>
                      <a:pt x="338002" y="27139"/>
                    </a:cubicBezTo>
                    <a:cubicBezTo>
                      <a:pt x="336249" y="26292"/>
                      <a:pt x="334441" y="25614"/>
                      <a:pt x="332688" y="24823"/>
                    </a:cubicBezTo>
                    <a:cubicBezTo>
                      <a:pt x="329580" y="23467"/>
                      <a:pt x="326528" y="21998"/>
                      <a:pt x="323362" y="20756"/>
                    </a:cubicBezTo>
                    <a:cubicBezTo>
                      <a:pt x="322797" y="20530"/>
                      <a:pt x="322232" y="20360"/>
                      <a:pt x="321723" y="20134"/>
                    </a:cubicBezTo>
                    <a:cubicBezTo>
                      <a:pt x="320536" y="19682"/>
                      <a:pt x="319349" y="19287"/>
                      <a:pt x="318106" y="18835"/>
                    </a:cubicBezTo>
                    <a:cubicBezTo>
                      <a:pt x="313980" y="17310"/>
                      <a:pt x="309797" y="15898"/>
                      <a:pt x="305558" y="14541"/>
                    </a:cubicBezTo>
                    <a:cubicBezTo>
                      <a:pt x="304089" y="14090"/>
                      <a:pt x="302675" y="13638"/>
                      <a:pt x="301206" y="13186"/>
                    </a:cubicBezTo>
                    <a:cubicBezTo>
                      <a:pt x="300245" y="12903"/>
                      <a:pt x="299284" y="12564"/>
                      <a:pt x="298267" y="12282"/>
                    </a:cubicBezTo>
                    <a:cubicBezTo>
                      <a:pt x="296514" y="11773"/>
                      <a:pt x="294706" y="11435"/>
                      <a:pt x="292953" y="10983"/>
                    </a:cubicBezTo>
                    <a:cubicBezTo>
                      <a:pt x="288714" y="9853"/>
                      <a:pt x="284419" y="8780"/>
                      <a:pt x="280123" y="7819"/>
                    </a:cubicBezTo>
                    <a:cubicBezTo>
                      <a:pt x="278936" y="7593"/>
                      <a:pt x="277862" y="7198"/>
                      <a:pt x="276676" y="6972"/>
                    </a:cubicBezTo>
                    <a:cubicBezTo>
                      <a:pt x="274980" y="6633"/>
                      <a:pt x="273227" y="6407"/>
                      <a:pt x="271532" y="6068"/>
                    </a:cubicBezTo>
                    <a:cubicBezTo>
                      <a:pt x="267914" y="5390"/>
                      <a:pt x="264240" y="4712"/>
                      <a:pt x="260566" y="4147"/>
                    </a:cubicBezTo>
                    <a:cubicBezTo>
                      <a:pt x="259097" y="3921"/>
                      <a:pt x="257627" y="3582"/>
                      <a:pt x="256158" y="3356"/>
                    </a:cubicBezTo>
                    <a:cubicBezTo>
                      <a:pt x="254575" y="3131"/>
                      <a:pt x="252936" y="3017"/>
                      <a:pt x="251297" y="2792"/>
                    </a:cubicBezTo>
                    <a:cubicBezTo>
                      <a:pt x="247849" y="2340"/>
                      <a:pt x="244458" y="2001"/>
                      <a:pt x="240953" y="1662"/>
                    </a:cubicBezTo>
                    <a:cubicBezTo>
                      <a:pt x="239314" y="1492"/>
                      <a:pt x="237675" y="1266"/>
                      <a:pt x="236036" y="1097"/>
                    </a:cubicBezTo>
                    <a:cubicBezTo>
                      <a:pt x="234510" y="984"/>
                      <a:pt x="232983" y="984"/>
                      <a:pt x="231401" y="871"/>
                    </a:cubicBezTo>
                    <a:cubicBezTo>
                      <a:pt x="227897" y="645"/>
                      <a:pt x="224449" y="475"/>
                      <a:pt x="220944" y="306"/>
                    </a:cubicBezTo>
                    <a:cubicBezTo>
                      <a:pt x="219192" y="249"/>
                      <a:pt x="217440" y="80"/>
                      <a:pt x="215688" y="23"/>
                    </a:cubicBezTo>
                    <a:cubicBezTo>
                      <a:pt x="214275" y="-33"/>
                      <a:pt x="212919" y="80"/>
                      <a:pt x="211505" y="23"/>
                    </a:cubicBezTo>
                    <a:cubicBezTo>
                      <a:pt x="207718" y="-33"/>
                      <a:pt x="203931" y="23"/>
                      <a:pt x="200201" y="80"/>
                    </a:cubicBezTo>
                    <a:cubicBezTo>
                      <a:pt x="198335" y="136"/>
                      <a:pt x="196414" y="23"/>
                      <a:pt x="194549" y="80"/>
                    </a:cubicBezTo>
                    <a:cubicBezTo>
                      <a:pt x="193418" y="136"/>
                      <a:pt x="192344" y="249"/>
                      <a:pt x="191270" y="306"/>
                    </a:cubicBezTo>
                    <a:cubicBezTo>
                      <a:pt x="186579" y="532"/>
                      <a:pt x="181945" y="871"/>
                      <a:pt x="177309" y="1210"/>
                    </a:cubicBezTo>
                    <a:cubicBezTo>
                      <a:pt x="175444" y="1379"/>
                      <a:pt x="173523" y="1379"/>
                      <a:pt x="171657" y="1605"/>
                    </a:cubicBezTo>
                    <a:cubicBezTo>
                      <a:pt x="170753" y="1718"/>
                      <a:pt x="169905" y="1831"/>
                      <a:pt x="169001" y="1944"/>
                    </a:cubicBezTo>
                    <a:cubicBezTo>
                      <a:pt x="167588" y="2114"/>
                      <a:pt x="166231" y="2283"/>
                      <a:pt x="164818" y="2453"/>
                    </a:cubicBezTo>
                    <a:cubicBezTo>
                      <a:pt x="160014" y="3017"/>
                      <a:pt x="155266" y="3695"/>
                      <a:pt x="150518" y="4486"/>
                    </a:cubicBezTo>
                    <a:cubicBezTo>
                      <a:pt x="149331" y="4656"/>
                      <a:pt x="148144" y="4825"/>
                      <a:pt x="147014" y="5051"/>
                    </a:cubicBezTo>
                    <a:cubicBezTo>
                      <a:pt x="146449" y="5164"/>
                      <a:pt x="145884" y="5221"/>
                      <a:pt x="145318" y="5333"/>
                    </a:cubicBezTo>
                    <a:cubicBezTo>
                      <a:pt x="143057" y="5729"/>
                      <a:pt x="140910" y="6294"/>
                      <a:pt x="138649" y="6746"/>
                    </a:cubicBezTo>
                    <a:cubicBezTo>
                      <a:pt x="134805" y="7537"/>
                      <a:pt x="131018" y="8271"/>
                      <a:pt x="127288" y="9175"/>
                    </a:cubicBezTo>
                    <a:cubicBezTo>
                      <a:pt x="124518" y="9853"/>
                      <a:pt x="121862" y="10644"/>
                      <a:pt x="119148" y="11378"/>
                    </a:cubicBezTo>
                    <a:cubicBezTo>
                      <a:pt x="115588" y="12339"/>
                      <a:pt x="112027" y="13299"/>
                      <a:pt x="108523" y="14429"/>
                    </a:cubicBezTo>
                    <a:cubicBezTo>
                      <a:pt x="107788" y="14655"/>
                      <a:pt x="106996" y="14824"/>
                      <a:pt x="106205" y="15107"/>
                    </a:cubicBezTo>
                    <a:cubicBezTo>
                      <a:pt x="101966" y="16462"/>
                      <a:pt x="97783" y="17988"/>
                      <a:pt x="93657" y="19513"/>
                    </a:cubicBezTo>
                    <a:cubicBezTo>
                      <a:pt x="93092" y="19739"/>
                      <a:pt x="92526" y="19965"/>
                      <a:pt x="91905" y="20247"/>
                    </a:cubicBezTo>
                    <a:cubicBezTo>
                      <a:pt x="87383" y="21998"/>
                      <a:pt x="82975" y="23919"/>
                      <a:pt x="78679" y="25896"/>
                    </a:cubicBezTo>
                    <a:cubicBezTo>
                      <a:pt x="77379" y="26461"/>
                      <a:pt x="76135" y="27083"/>
                      <a:pt x="74892" y="27704"/>
                    </a:cubicBezTo>
                    <a:cubicBezTo>
                      <a:pt x="70144" y="30020"/>
                      <a:pt x="65452" y="32393"/>
                      <a:pt x="60931" y="34991"/>
                    </a:cubicBezTo>
                    <a:cubicBezTo>
                      <a:pt x="60083" y="35500"/>
                      <a:pt x="59235" y="36008"/>
                      <a:pt x="58387" y="36460"/>
                    </a:cubicBezTo>
                    <a:cubicBezTo>
                      <a:pt x="57596" y="36912"/>
                      <a:pt x="56861" y="37421"/>
                      <a:pt x="56127" y="37929"/>
                    </a:cubicBezTo>
                    <a:cubicBezTo>
                      <a:pt x="54883" y="38720"/>
                      <a:pt x="53639" y="39511"/>
                      <a:pt x="52396" y="40301"/>
                    </a:cubicBezTo>
                    <a:cubicBezTo>
                      <a:pt x="51266" y="41036"/>
                      <a:pt x="50192" y="41770"/>
                      <a:pt x="49061" y="42561"/>
                    </a:cubicBezTo>
                    <a:cubicBezTo>
                      <a:pt x="47874" y="43352"/>
                      <a:pt x="46744" y="44199"/>
                      <a:pt x="45614" y="44990"/>
                    </a:cubicBezTo>
                    <a:cubicBezTo>
                      <a:pt x="44539" y="45781"/>
                      <a:pt x="43522" y="46516"/>
                      <a:pt x="42505" y="47307"/>
                    </a:cubicBezTo>
                    <a:cubicBezTo>
                      <a:pt x="41430" y="48154"/>
                      <a:pt x="40300" y="49001"/>
                      <a:pt x="39283" y="49848"/>
                    </a:cubicBezTo>
                    <a:cubicBezTo>
                      <a:pt x="38322" y="50639"/>
                      <a:pt x="37361" y="51430"/>
                      <a:pt x="36401" y="52221"/>
                    </a:cubicBezTo>
                    <a:cubicBezTo>
                      <a:pt x="35383" y="53068"/>
                      <a:pt x="34365" y="53916"/>
                      <a:pt x="33405" y="54820"/>
                    </a:cubicBezTo>
                    <a:cubicBezTo>
                      <a:pt x="33009" y="55158"/>
                      <a:pt x="32557" y="55554"/>
                      <a:pt x="32161" y="55893"/>
                    </a:cubicBezTo>
                    <a:cubicBezTo>
                      <a:pt x="31822" y="56232"/>
                      <a:pt x="31483" y="56571"/>
                      <a:pt x="31144" y="56910"/>
                    </a:cubicBezTo>
                    <a:cubicBezTo>
                      <a:pt x="29504" y="58435"/>
                      <a:pt x="27979" y="60017"/>
                      <a:pt x="26453" y="61542"/>
                    </a:cubicBezTo>
                    <a:cubicBezTo>
                      <a:pt x="25943" y="62051"/>
                      <a:pt x="25435" y="62559"/>
                      <a:pt x="24926" y="63124"/>
                    </a:cubicBezTo>
                    <a:cubicBezTo>
                      <a:pt x="23061" y="65157"/>
                      <a:pt x="21252" y="67248"/>
                      <a:pt x="19556" y="69394"/>
                    </a:cubicBezTo>
                    <a:cubicBezTo>
                      <a:pt x="19500" y="69507"/>
                      <a:pt x="19387" y="69564"/>
                      <a:pt x="19331" y="69677"/>
                    </a:cubicBezTo>
                    <a:cubicBezTo>
                      <a:pt x="18935" y="70185"/>
                      <a:pt x="18653" y="70637"/>
                      <a:pt x="18256" y="71146"/>
                    </a:cubicBezTo>
                    <a:cubicBezTo>
                      <a:pt x="17239" y="72445"/>
                      <a:pt x="16278" y="73801"/>
                      <a:pt x="15317" y="75156"/>
                    </a:cubicBezTo>
                    <a:cubicBezTo>
                      <a:pt x="14809" y="75891"/>
                      <a:pt x="14357" y="76625"/>
                      <a:pt x="13848" y="77359"/>
                    </a:cubicBezTo>
                    <a:cubicBezTo>
                      <a:pt x="13057" y="78546"/>
                      <a:pt x="12322" y="79789"/>
                      <a:pt x="11587" y="80975"/>
                    </a:cubicBezTo>
                    <a:cubicBezTo>
                      <a:pt x="11418" y="81314"/>
                      <a:pt x="11135" y="81653"/>
                      <a:pt x="10966" y="81992"/>
                    </a:cubicBezTo>
                    <a:cubicBezTo>
                      <a:pt x="10683" y="82500"/>
                      <a:pt x="10456" y="83008"/>
                      <a:pt x="10174" y="83517"/>
                    </a:cubicBezTo>
                    <a:cubicBezTo>
                      <a:pt x="9609" y="84534"/>
                      <a:pt x="9100" y="85551"/>
                      <a:pt x="8591" y="86624"/>
                    </a:cubicBezTo>
                    <a:cubicBezTo>
                      <a:pt x="8140" y="87471"/>
                      <a:pt x="7743" y="88375"/>
                      <a:pt x="7348" y="89223"/>
                    </a:cubicBezTo>
                    <a:cubicBezTo>
                      <a:pt x="6896" y="90239"/>
                      <a:pt x="6444" y="91313"/>
                      <a:pt x="6048" y="92330"/>
                    </a:cubicBezTo>
                    <a:cubicBezTo>
                      <a:pt x="5879" y="92782"/>
                      <a:pt x="5652" y="93233"/>
                      <a:pt x="5482" y="93742"/>
                    </a:cubicBezTo>
                    <a:cubicBezTo>
                      <a:pt x="5313" y="94137"/>
                      <a:pt x="5200" y="94589"/>
                      <a:pt x="5087" y="94985"/>
                    </a:cubicBezTo>
                    <a:cubicBezTo>
                      <a:pt x="4748" y="96002"/>
                      <a:pt x="4409" y="96962"/>
                      <a:pt x="4069" y="97979"/>
                    </a:cubicBezTo>
                    <a:cubicBezTo>
                      <a:pt x="3787" y="98882"/>
                      <a:pt x="3504" y="99786"/>
                      <a:pt x="3278" y="100690"/>
                    </a:cubicBezTo>
                    <a:cubicBezTo>
                      <a:pt x="2996" y="101707"/>
                      <a:pt x="2770" y="102724"/>
                      <a:pt x="2544" y="103684"/>
                    </a:cubicBezTo>
                    <a:cubicBezTo>
                      <a:pt x="2431" y="104249"/>
                      <a:pt x="2261" y="104758"/>
                      <a:pt x="2148" y="105322"/>
                    </a:cubicBezTo>
                    <a:cubicBezTo>
                      <a:pt x="2091" y="105661"/>
                      <a:pt x="2035" y="106057"/>
                      <a:pt x="1978" y="106452"/>
                    </a:cubicBezTo>
                    <a:cubicBezTo>
                      <a:pt x="1809" y="107469"/>
                      <a:pt x="1639" y="108542"/>
                      <a:pt x="1470" y="109559"/>
                    </a:cubicBezTo>
                    <a:cubicBezTo>
                      <a:pt x="1356" y="110463"/>
                      <a:pt x="1243" y="111367"/>
                      <a:pt x="1131" y="112271"/>
                    </a:cubicBezTo>
                    <a:cubicBezTo>
                      <a:pt x="1018" y="113288"/>
                      <a:pt x="961" y="114361"/>
                      <a:pt x="905" y="115378"/>
                    </a:cubicBezTo>
                    <a:cubicBezTo>
                      <a:pt x="848" y="115999"/>
                      <a:pt x="791" y="116564"/>
                      <a:pt x="791" y="117186"/>
                    </a:cubicBezTo>
                    <a:cubicBezTo>
                      <a:pt x="791" y="117807"/>
                      <a:pt x="791" y="118372"/>
                      <a:pt x="791" y="118994"/>
                    </a:cubicBezTo>
                    <a:lnTo>
                      <a:pt x="0" y="404951"/>
                    </a:lnTo>
                    <a:cubicBezTo>
                      <a:pt x="0" y="403764"/>
                      <a:pt x="113" y="402521"/>
                      <a:pt x="170" y="401335"/>
                    </a:cubicBezTo>
                    <a:cubicBezTo>
                      <a:pt x="226" y="400318"/>
                      <a:pt x="283" y="399245"/>
                      <a:pt x="396" y="398228"/>
                    </a:cubicBezTo>
                    <a:cubicBezTo>
                      <a:pt x="509" y="397324"/>
                      <a:pt x="622" y="396420"/>
                      <a:pt x="735" y="395516"/>
                    </a:cubicBezTo>
                    <a:cubicBezTo>
                      <a:pt x="905" y="394500"/>
                      <a:pt x="1018" y="393426"/>
                      <a:pt x="1243" y="392409"/>
                    </a:cubicBezTo>
                    <a:cubicBezTo>
                      <a:pt x="1413" y="391506"/>
                      <a:pt x="1639" y="390602"/>
                      <a:pt x="1809" y="389698"/>
                    </a:cubicBezTo>
                    <a:cubicBezTo>
                      <a:pt x="2035" y="388681"/>
                      <a:pt x="2261" y="387664"/>
                      <a:pt x="2544" y="386647"/>
                    </a:cubicBezTo>
                    <a:cubicBezTo>
                      <a:pt x="2770" y="385744"/>
                      <a:pt x="3052" y="384840"/>
                      <a:pt x="3335" y="383936"/>
                    </a:cubicBezTo>
                    <a:cubicBezTo>
                      <a:pt x="3617" y="382919"/>
                      <a:pt x="3957" y="381959"/>
                      <a:pt x="4296" y="380942"/>
                    </a:cubicBezTo>
                    <a:cubicBezTo>
                      <a:pt x="4635" y="380038"/>
                      <a:pt x="4974" y="379134"/>
                      <a:pt x="5313" y="378287"/>
                    </a:cubicBezTo>
                    <a:cubicBezTo>
                      <a:pt x="5709" y="377270"/>
                      <a:pt x="6161" y="376197"/>
                      <a:pt x="6613" y="375180"/>
                    </a:cubicBezTo>
                    <a:cubicBezTo>
                      <a:pt x="7009" y="374332"/>
                      <a:pt x="7405" y="373429"/>
                      <a:pt x="7857" y="372581"/>
                    </a:cubicBezTo>
                    <a:cubicBezTo>
                      <a:pt x="8365" y="371564"/>
                      <a:pt x="8874" y="370491"/>
                      <a:pt x="9439" y="369474"/>
                    </a:cubicBezTo>
                    <a:cubicBezTo>
                      <a:pt x="9891" y="368627"/>
                      <a:pt x="10343" y="367780"/>
                      <a:pt x="10852" y="366989"/>
                    </a:cubicBezTo>
                    <a:cubicBezTo>
                      <a:pt x="11587" y="365746"/>
                      <a:pt x="12322" y="364559"/>
                      <a:pt x="13113" y="363317"/>
                    </a:cubicBezTo>
                    <a:cubicBezTo>
                      <a:pt x="13565" y="362582"/>
                      <a:pt x="14074" y="361848"/>
                      <a:pt x="14582" y="361114"/>
                    </a:cubicBezTo>
                    <a:cubicBezTo>
                      <a:pt x="15487" y="359758"/>
                      <a:pt x="16505" y="358458"/>
                      <a:pt x="17522" y="357103"/>
                    </a:cubicBezTo>
                    <a:cubicBezTo>
                      <a:pt x="17974" y="356538"/>
                      <a:pt x="18370" y="355916"/>
                      <a:pt x="18822" y="355351"/>
                    </a:cubicBezTo>
                    <a:cubicBezTo>
                      <a:pt x="20518" y="353261"/>
                      <a:pt x="22270" y="351171"/>
                      <a:pt x="24192" y="349081"/>
                    </a:cubicBezTo>
                    <a:cubicBezTo>
                      <a:pt x="24644" y="348572"/>
                      <a:pt x="25209" y="348064"/>
                      <a:pt x="25661" y="347499"/>
                    </a:cubicBezTo>
                    <a:cubicBezTo>
                      <a:pt x="27187" y="345918"/>
                      <a:pt x="28713" y="344392"/>
                      <a:pt x="30352" y="342811"/>
                    </a:cubicBezTo>
                    <a:cubicBezTo>
                      <a:pt x="31087" y="342133"/>
                      <a:pt x="31822" y="341398"/>
                      <a:pt x="32613" y="340720"/>
                    </a:cubicBezTo>
                    <a:cubicBezTo>
                      <a:pt x="33574" y="339873"/>
                      <a:pt x="34591" y="338969"/>
                      <a:pt x="35609" y="338122"/>
                    </a:cubicBezTo>
                    <a:cubicBezTo>
                      <a:pt x="36570" y="337331"/>
                      <a:pt x="37474" y="336540"/>
                      <a:pt x="38492" y="335749"/>
                    </a:cubicBezTo>
                    <a:cubicBezTo>
                      <a:pt x="39565" y="334902"/>
                      <a:pt x="40640" y="334054"/>
                      <a:pt x="41713" y="333207"/>
                    </a:cubicBezTo>
                    <a:cubicBezTo>
                      <a:pt x="42731" y="332416"/>
                      <a:pt x="43748" y="331682"/>
                      <a:pt x="44766" y="330891"/>
                    </a:cubicBezTo>
                    <a:cubicBezTo>
                      <a:pt x="45896" y="330044"/>
                      <a:pt x="47083" y="329253"/>
                      <a:pt x="48270" y="328462"/>
                    </a:cubicBezTo>
                    <a:cubicBezTo>
                      <a:pt x="49344" y="327727"/>
                      <a:pt x="50474" y="326993"/>
                      <a:pt x="51548" y="326202"/>
                    </a:cubicBezTo>
                    <a:cubicBezTo>
                      <a:pt x="52791" y="325411"/>
                      <a:pt x="54035" y="324620"/>
                      <a:pt x="55279" y="323829"/>
                    </a:cubicBezTo>
                    <a:cubicBezTo>
                      <a:pt x="56861" y="322869"/>
                      <a:pt x="58444" y="321852"/>
                      <a:pt x="60083" y="320892"/>
                    </a:cubicBezTo>
                    <a:cubicBezTo>
                      <a:pt x="64548" y="318293"/>
                      <a:pt x="69239" y="315864"/>
                      <a:pt x="74044" y="313605"/>
                    </a:cubicBezTo>
                    <a:cubicBezTo>
                      <a:pt x="75288" y="312983"/>
                      <a:pt x="76588" y="312418"/>
                      <a:pt x="77831" y="311797"/>
                    </a:cubicBezTo>
                    <a:cubicBezTo>
                      <a:pt x="82183" y="309820"/>
                      <a:pt x="86592" y="307899"/>
                      <a:pt x="91113" y="306148"/>
                    </a:cubicBezTo>
                    <a:cubicBezTo>
                      <a:pt x="91678" y="305922"/>
                      <a:pt x="92244" y="305639"/>
                      <a:pt x="92866" y="305470"/>
                    </a:cubicBezTo>
                    <a:cubicBezTo>
                      <a:pt x="97727" y="303606"/>
                      <a:pt x="102644" y="301967"/>
                      <a:pt x="107675" y="300386"/>
                    </a:cubicBezTo>
                    <a:cubicBezTo>
                      <a:pt x="111179" y="299313"/>
                      <a:pt x="114740" y="298352"/>
                      <a:pt x="118301" y="297335"/>
                    </a:cubicBezTo>
                    <a:cubicBezTo>
                      <a:pt x="121014" y="296601"/>
                      <a:pt x="123670" y="295810"/>
                      <a:pt x="126440" y="295132"/>
                    </a:cubicBezTo>
                    <a:cubicBezTo>
                      <a:pt x="130170" y="294228"/>
                      <a:pt x="134013" y="293494"/>
                      <a:pt x="137857" y="292703"/>
                    </a:cubicBezTo>
                    <a:cubicBezTo>
                      <a:pt x="140627" y="292138"/>
                      <a:pt x="143396" y="291517"/>
                      <a:pt x="146222" y="291008"/>
                    </a:cubicBezTo>
                    <a:cubicBezTo>
                      <a:pt x="147409" y="290782"/>
                      <a:pt x="148597" y="290613"/>
                      <a:pt x="149727" y="290443"/>
                    </a:cubicBezTo>
                    <a:cubicBezTo>
                      <a:pt x="154474" y="289652"/>
                      <a:pt x="159223" y="288975"/>
                      <a:pt x="164027" y="288410"/>
                    </a:cubicBezTo>
                    <a:cubicBezTo>
                      <a:pt x="165383" y="288240"/>
                      <a:pt x="166796" y="288071"/>
                      <a:pt x="168209" y="287901"/>
                    </a:cubicBezTo>
                    <a:cubicBezTo>
                      <a:pt x="170979" y="287619"/>
                      <a:pt x="173749" y="287449"/>
                      <a:pt x="176518" y="287223"/>
                    </a:cubicBezTo>
                    <a:cubicBezTo>
                      <a:pt x="181153" y="286828"/>
                      <a:pt x="185788" y="286489"/>
                      <a:pt x="190479" y="286320"/>
                    </a:cubicBezTo>
                    <a:cubicBezTo>
                      <a:pt x="193475" y="286207"/>
                      <a:pt x="196470" y="286150"/>
                      <a:pt x="199466" y="286093"/>
                    </a:cubicBezTo>
                    <a:cubicBezTo>
                      <a:pt x="203253" y="286037"/>
                      <a:pt x="206983" y="285981"/>
                      <a:pt x="210771" y="286037"/>
                    </a:cubicBezTo>
                    <a:cubicBezTo>
                      <a:pt x="213936" y="286093"/>
                      <a:pt x="217101" y="286150"/>
                      <a:pt x="220266" y="286320"/>
                    </a:cubicBezTo>
                    <a:cubicBezTo>
                      <a:pt x="223770" y="286432"/>
                      <a:pt x="227275" y="286659"/>
                      <a:pt x="230723" y="286884"/>
                    </a:cubicBezTo>
                    <a:cubicBezTo>
                      <a:pt x="233945" y="287110"/>
                      <a:pt x="237110" y="287393"/>
                      <a:pt x="240275" y="287675"/>
                    </a:cubicBezTo>
                    <a:cubicBezTo>
                      <a:pt x="243723" y="288014"/>
                      <a:pt x="247171" y="288410"/>
                      <a:pt x="250618" y="288805"/>
                    </a:cubicBezTo>
                    <a:cubicBezTo>
                      <a:pt x="253727" y="289200"/>
                      <a:pt x="256780" y="289652"/>
                      <a:pt x="259888" y="290104"/>
                    </a:cubicBezTo>
                    <a:cubicBezTo>
                      <a:pt x="263562" y="290669"/>
                      <a:pt x="267236" y="291291"/>
                      <a:pt x="270854" y="292025"/>
                    </a:cubicBezTo>
                    <a:cubicBezTo>
                      <a:pt x="273736" y="292590"/>
                      <a:pt x="276562" y="293155"/>
                      <a:pt x="279445" y="293776"/>
                    </a:cubicBezTo>
                    <a:cubicBezTo>
                      <a:pt x="283797" y="294737"/>
                      <a:pt x="288036" y="295810"/>
                      <a:pt x="292275" y="296940"/>
                    </a:cubicBezTo>
                    <a:cubicBezTo>
                      <a:pt x="295045" y="297674"/>
                      <a:pt x="297815" y="298352"/>
                      <a:pt x="300471" y="299143"/>
                    </a:cubicBezTo>
                    <a:cubicBezTo>
                      <a:pt x="301941" y="299595"/>
                      <a:pt x="303410" y="300047"/>
                      <a:pt x="304823" y="300499"/>
                    </a:cubicBezTo>
                    <a:cubicBezTo>
                      <a:pt x="309062" y="301855"/>
                      <a:pt x="313245" y="303267"/>
                      <a:pt x="317371" y="304792"/>
                    </a:cubicBezTo>
                    <a:cubicBezTo>
                      <a:pt x="318558" y="305244"/>
                      <a:pt x="319801" y="305639"/>
                      <a:pt x="320989" y="306091"/>
                    </a:cubicBezTo>
                    <a:cubicBezTo>
                      <a:pt x="324719" y="307560"/>
                      <a:pt x="328336" y="309142"/>
                      <a:pt x="331953" y="310780"/>
                    </a:cubicBezTo>
                    <a:cubicBezTo>
                      <a:pt x="333706" y="311571"/>
                      <a:pt x="335514" y="312249"/>
                      <a:pt x="337267" y="313096"/>
                    </a:cubicBezTo>
                    <a:cubicBezTo>
                      <a:pt x="342466" y="315582"/>
                      <a:pt x="347554" y="318180"/>
                      <a:pt x="352414" y="321005"/>
                    </a:cubicBezTo>
                    <a:cubicBezTo>
                      <a:pt x="380393" y="337162"/>
                      <a:pt x="398763" y="356820"/>
                      <a:pt x="407523" y="377496"/>
                    </a:cubicBezTo>
                    <a:cubicBezTo>
                      <a:pt x="411480" y="386930"/>
                      <a:pt x="413458" y="396533"/>
                      <a:pt x="413402" y="406193"/>
                    </a:cubicBezTo>
                    <a:lnTo>
                      <a:pt x="414193" y="120236"/>
                    </a:lnTo>
                    <a:cubicBezTo>
                      <a:pt x="414193" y="89392"/>
                      <a:pt x="393902" y="58548"/>
                      <a:pt x="353149" y="3504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545C0F21-BD8A-924B-96A9-F339122DCBBF}"/>
                  </a:ext>
                </a:extLst>
              </p:cNvPr>
              <p:cNvSpPr/>
              <p:nvPr/>
            </p:nvSpPr>
            <p:spPr>
              <a:xfrm>
                <a:off x="9491784" y="5311221"/>
                <a:ext cx="1130" cy="350356"/>
              </a:xfrm>
              <a:custGeom>
                <a:avLst/>
                <a:gdLst>
                  <a:gd name="connsiteX0" fmla="*/ 1130 w 1130"/>
                  <a:gd name="connsiteY0" fmla="*/ 64400 h 350356"/>
                  <a:gd name="connsiteX1" fmla="*/ 339 w 1130"/>
                  <a:gd name="connsiteY1" fmla="*/ 350357 h 350356"/>
                  <a:gd name="connsiteX2" fmla="*/ 0 w 1130"/>
                  <a:gd name="connsiteY2" fmla="*/ 286014 h 350356"/>
                  <a:gd name="connsiteX3" fmla="*/ 847 w 1130"/>
                  <a:gd name="connsiteY3" fmla="*/ 0 h 35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30" h="350356">
                    <a:moveTo>
                      <a:pt x="1130" y="64400"/>
                    </a:moveTo>
                    <a:lnTo>
                      <a:pt x="339" y="350357"/>
                    </a:lnTo>
                    <a:lnTo>
                      <a:pt x="0" y="286014"/>
                    </a:lnTo>
                    <a:lnTo>
                      <a:pt x="847" y="0"/>
                    </a:lnTo>
                    <a:close/>
                  </a:path>
                </a:pathLst>
              </a:custGeom>
              <a:solidFill>
                <a:srgbClr val="1E5281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95025647-9293-F240-8539-A1BC4310D8F8}"/>
                  </a:ext>
                </a:extLst>
              </p:cNvPr>
              <p:cNvSpPr/>
              <p:nvPr/>
            </p:nvSpPr>
            <p:spPr>
              <a:xfrm>
                <a:off x="10546314" y="5375451"/>
                <a:ext cx="160296" cy="307423"/>
              </a:xfrm>
              <a:custGeom>
                <a:avLst/>
                <a:gdLst>
                  <a:gd name="connsiteX0" fmla="*/ 159561 w 160296"/>
                  <a:gd name="connsiteY0" fmla="*/ 4237 h 307423"/>
                  <a:gd name="connsiteX1" fmla="*/ 159505 w 160296"/>
                  <a:gd name="connsiteY1" fmla="*/ 4519 h 307423"/>
                  <a:gd name="connsiteX2" fmla="*/ 157583 w 160296"/>
                  <a:gd name="connsiteY2" fmla="*/ 8135 h 307423"/>
                  <a:gd name="connsiteX3" fmla="*/ 157245 w 160296"/>
                  <a:gd name="connsiteY3" fmla="*/ 8643 h 307423"/>
                  <a:gd name="connsiteX4" fmla="*/ 154305 w 160296"/>
                  <a:gd name="connsiteY4" fmla="*/ 11750 h 307423"/>
                  <a:gd name="connsiteX5" fmla="*/ 151309 w 160296"/>
                  <a:gd name="connsiteY5" fmla="*/ 13953 h 307423"/>
                  <a:gd name="connsiteX6" fmla="*/ 149670 w 160296"/>
                  <a:gd name="connsiteY6" fmla="*/ 15083 h 307423"/>
                  <a:gd name="connsiteX7" fmla="*/ 148710 w 160296"/>
                  <a:gd name="connsiteY7" fmla="*/ 15592 h 307423"/>
                  <a:gd name="connsiteX8" fmla="*/ 144753 w 160296"/>
                  <a:gd name="connsiteY8" fmla="*/ 17456 h 307423"/>
                  <a:gd name="connsiteX9" fmla="*/ 143057 w 160296"/>
                  <a:gd name="connsiteY9" fmla="*/ 18134 h 307423"/>
                  <a:gd name="connsiteX10" fmla="*/ 139666 w 160296"/>
                  <a:gd name="connsiteY10" fmla="*/ 19207 h 307423"/>
                  <a:gd name="connsiteX11" fmla="*/ 135992 w 160296"/>
                  <a:gd name="connsiteY11" fmla="*/ 20111 h 307423"/>
                  <a:gd name="connsiteX12" fmla="*/ 131753 w 160296"/>
                  <a:gd name="connsiteY12" fmla="*/ 20902 h 307423"/>
                  <a:gd name="connsiteX13" fmla="*/ 130452 w 160296"/>
                  <a:gd name="connsiteY13" fmla="*/ 21071 h 307423"/>
                  <a:gd name="connsiteX14" fmla="*/ 123444 w 160296"/>
                  <a:gd name="connsiteY14" fmla="*/ 21466 h 307423"/>
                  <a:gd name="connsiteX15" fmla="*/ 791 w 160296"/>
                  <a:gd name="connsiteY15" fmla="*/ 21466 h 307423"/>
                  <a:gd name="connsiteX16" fmla="*/ 0 w 160296"/>
                  <a:gd name="connsiteY16" fmla="*/ 307424 h 307423"/>
                  <a:gd name="connsiteX17" fmla="*/ 122653 w 160296"/>
                  <a:gd name="connsiteY17" fmla="*/ 307424 h 307423"/>
                  <a:gd name="connsiteX18" fmla="*/ 124857 w 160296"/>
                  <a:gd name="connsiteY18" fmla="*/ 307367 h 307423"/>
                  <a:gd name="connsiteX19" fmla="*/ 128927 w 160296"/>
                  <a:gd name="connsiteY19" fmla="*/ 307085 h 307423"/>
                  <a:gd name="connsiteX20" fmla="*/ 129662 w 160296"/>
                  <a:gd name="connsiteY20" fmla="*/ 306972 h 307423"/>
                  <a:gd name="connsiteX21" fmla="*/ 130962 w 160296"/>
                  <a:gd name="connsiteY21" fmla="*/ 306802 h 307423"/>
                  <a:gd name="connsiteX22" fmla="*/ 133618 w 160296"/>
                  <a:gd name="connsiteY22" fmla="*/ 306407 h 307423"/>
                  <a:gd name="connsiteX23" fmla="*/ 135201 w 160296"/>
                  <a:gd name="connsiteY23" fmla="*/ 306011 h 307423"/>
                  <a:gd name="connsiteX24" fmla="*/ 138875 w 160296"/>
                  <a:gd name="connsiteY24" fmla="*/ 305108 h 307423"/>
                  <a:gd name="connsiteX25" fmla="*/ 140570 w 160296"/>
                  <a:gd name="connsiteY25" fmla="*/ 304656 h 307423"/>
                  <a:gd name="connsiteX26" fmla="*/ 142266 w 160296"/>
                  <a:gd name="connsiteY26" fmla="*/ 304034 h 307423"/>
                  <a:gd name="connsiteX27" fmla="*/ 143961 w 160296"/>
                  <a:gd name="connsiteY27" fmla="*/ 303356 h 307423"/>
                  <a:gd name="connsiteX28" fmla="*/ 147918 w 160296"/>
                  <a:gd name="connsiteY28" fmla="*/ 301492 h 307423"/>
                  <a:gd name="connsiteX29" fmla="*/ 148935 w 160296"/>
                  <a:gd name="connsiteY29" fmla="*/ 300984 h 307423"/>
                  <a:gd name="connsiteX30" fmla="*/ 149218 w 160296"/>
                  <a:gd name="connsiteY30" fmla="*/ 300814 h 307423"/>
                  <a:gd name="connsiteX31" fmla="*/ 150575 w 160296"/>
                  <a:gd name="connsiteY31" fmla="*/ 299797 h 307423"/>
                  <a:gd name="connsiteX32" fmla="*/ 153570 w 160296"/>
                  <a:gd name="connsiteY32" fmla="*/ 297594 h 307423"/>
                  <a:gd name="connsiteX33" fmla="*/ 153909 w 160296"/>
                  <a:gd name="connsiteY33" fmla="*/ 297312 h 307423"/>
                  <a:gd name="connsiteX34" fmla="*/ 156227 w 160296"/>
                  <a:gd name="connsiteY34" fmla="*/ 294826 h 307423"/>
                  <a:gd name="connsiteX35" fmla="*/ 156510 w 160296"/>
                  <a:gd name="connsiteY35" fmla="*/ 294431 h 307423"/>
                  <a:gd name="connsiteX36" fmla="*/ 156848 w 160296"/>
                  <a:gd name="connsiteY36" fmla="*/ 293923 h 307423"/>
                  <a:gd name="connsiteX37" fmla="*/ 157753 w 160296"/>
                  <a:gd name="connsiteY37" fmla="*/ 292623 h 307423"/>
                  <a:gd name="connsiteX38" fmla="*/ 158713 w 160296"/>
                  <a:gd name="connsiteY38" fmla="*/ 290533 h 307423"/>
                  <a:gd name="connsiteX39" fmla="*/ 158770 w 160296"/>
                  <a:gd name="connsiteY39" fmla="*/ 290364 h 307423"/>
                  <a:gd name="connsiteX40" fmla="*/ 158827 w 160296"/>
                  <a:gd name="connsiteY40" fmla="*/ 290081 h 307423"/>
                  <a:gd name="connsiteX41" fmla="*/ 159279 w 160296"/>
                  <a:gd name="connsiteY41" fmla="*/ 288499 h 307423"/>
                  <a:gd name="connsiteX42" fmla="*/ 159505 w 160296"/>
                  <a:gd name="connsiteY42" fmla="*/ 286353 h 307423"/>
                  <a:gd name="connsiteX43" fmla="*/ 159505 w 160296"/>
                  <a:gd name="connsiteY43" fmla="*/ 285957 h 307423"/>
                  <a:gd name="connsiteX44" fmla="*/ 160296 w 160296"/>
                  <a:gd name="connsiteY44" fmla="*/ 0 h 307423"/>
                  <a:gd name="connsiteX45" fmla="*/ 159561 w 160296"/>
                  <a:gd name="connsiteY45" fmla="*/ 4237 h 307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0296" h="307423">
                    <a:moveTo>
                      <a:pt x="159561" y="4237"/>
                    </a:moveTo>
                    <a:cubicBezTo>
                      <a:pt x="159561" y="4350"/>
                      <a:pt x="159505" y="4406"/>
                      <a:pt x="159505" y="4519"/>
                    </a:cubicBezTo>
                    <a:cubicBezTo>
                      <a:pt x="159053" y="5762"/>
                      <a:pt x="158375" y="6948"/>
                      <a:pt x="157583" y="8135"/>
                    </a:cubicBezTo>
                    <a:cubicBezTo>
                      <a:pt x="157470" y="8304"/>
                      <a:pt x="157357" y="8474"/>
                      <a:pt x="157245" y="8643"/>
                    </a:cubicBezTo>
                    <a:cubicBezTo>
                      <a:pt x="156397" y="9717"/>
                      <a:pt x="155435" y="10790"/>
                      <a:pt x="154305" y="11750"/>
                    </a:cubicBezTo>
                    <a:cubicBezTo>
                      <a:pt x="153401" y="12541"/>
                      <a:pt x="152383" y="13275"/>
                      <a:pt x="151309" y="13953"/>
                    </a:cubicBezTo>
                    <a:cubicBezTo>
                      <a:pt x="150744" y="14349"/>
                      <a:pt x="150292" y="14744"/>
                      <a:pt x="149670" y="15083"/>
                    </a:cubicBezTo>
                    <a:cubicBezTo>
                      <a:pt x="149388" y="15253"/>
                      <a:pt x="148992" y="15422"/>
                      <a:pt x="148710" y="15592"/>
                    </a:cubicBezTo>
                    <a:cubicBezTo>
                      <a:pt x="147466" y="16269"/>
                      <a:pt x="146166" y="16891"/>
                      <a:pt x="144753" y="17456"/>
                    </a:cubicBezTo>
                    <a:cubicBezTo>
                      <a:pt x="144188" y="17682"/>
                      <a:pt x="143623" y="17908"/>
                      <a:pt x="143057" y="18134"/>
                    </a:cubicBezTo>
                    <a:cubicBezTo>
                      <a:pt x="141983" y="18529"/>
                      <a:pt x="140853" y="18868"/>
                      <a:pt x="139666" y="19207"/>
                    </a:cubicBezTo>
                    <a:cubicBezTo>
                      <a:pt x="138479" y="19546"/>
                      <a:pt x="137236" y="19828"/>
                      <a:pt x="135992" y="20111"/>
                    </a:cubicBezTo>
                    <a:cubicBezTo>
                      <a:pt x="134579" y="20393"/>
                      <a:pt x="133223" y="20676"/>
                      <a:pt x="131753" y="20902"/>
                    </a:cubicBezTo>
                    <a:cubicBezTo>
                      <a:pt x="131300" y="20958"/>
                      <a:pt x="130905" y="21015"/>
                      <a:pt x="130452" y="21071"/>
                    </a:cubicBezTo>
                    <a:cubicBezTo>
                      <a:pt x="128192" y="21297"/>
                      <a:pt x="125875" y="21466"/>
                      <a:pt x="123444" y="21466"/>
                    </a:cubicBezTo>
                    <a:lnTo>
                      <a:pt x="791" y="21466"/>
                    </a:lnTo>
                    <a:lnTo>
                      <a:pt x="0" y="307424"/>
                    </a:lnTo>
                    <a:lnTo>
                      <a:pt x="122653" y="307424"/>
                    </a:lnTo>
                    <a:cubicBezTo>
                      <a:pt x="123387" y="307424"/>
                      <a:pt x="124122" y="307424"/>
                      <a:pt x="124857" y="307367"/>
                    </a:cubicBezTo>
                    <a:cubicBezTo>
                      <a:pt x="126213" y="307311"/>
                      <a:pt x="127570" y="307254"/>
                      <a:pt x="128927" y="307085"/>
                    </a:cubicBezTo>
                    <a:cubicBezTo>
                      <a:pt x="129153" y="307085"/>
                      <a:pt x="129379" y="307028"/>
                      <a:pt x="129662" y="306972"/>
                    </a:cubicBezTo>
                    <a:cubicBezTo>
                      <a:pt x="130114" y="306915"/>
                      <a:pt x="130509" y="306859"/>
                      <a:pt x="130962" y="306802"/>
                    </a:cubicBezTo>
                    <a:cubicBezTo>
                      <a:pt x="131866" y="306689"/>
                      <a:pt x="132770" y="306576"/>
                      <a:pt x="133618" y="306407"/>
                    </a:cubicBezTo>
                    <a:cubicBezTo>
                      <a:pt x="134183" y="306294"/>
                      <a:pt x="134692" y="306124"/>
                      <a:pt x="135201" y="306011"/>
                    </a:cubicBezTo>
                    <a:cubicBezTo>
                      <a:pt x="136444" y="305729"/>
                      <a:pt x="137687" y="305447"/>
                      <a:pt x="138875" y="305108"/>
                    </a:cubicBezTo>
                    <a:cubicBezTo>
                      <a:pt x="139440" y="304938"/>
                      <a:pt x="140062" y="304882"/>
                      <a:pt x="140570" y="304656"/>
                    </a:cubicBezTo>
                    <a:cubicBezTo>
                      <a:pt x="141135" y="304486"/>
                      <a:pt x="141701" y="304204"/>
                      <a:pt x="142266" y="304034"/>
                    </a:cubicBezTo>
                    <a:cubicBezTo>
                      <a:pt x="142831" y="303808"/>
                      <a:pt x="143453" y="303582"/>
                      <a:pt x="143961" y="303356"/>
                    </a:cubicBezTo>
                    <a:cubicBezTo>
                      <a:pt x="145374" y="302791"/>
                      <a:pt x="146675" y="302170"/>
                      <a:pt x="147918" y="301492"/>
                    </a:cubicBezTo>
                    <a:cubicBezTo>
                      <a:pt x="148257" y="301323"/>
                      <a:pt x="148597" y="301153"/>
                      <a:pt x="148935" y="300984"/>
                    </a:cubicBezTo>
                    <a:cubicBezTo>
                      <a:pt x="148992" y="300927"/>
                      <a:pt x="149105" y="300871"/>
                      <a:pt x="149218" y="300814"/>
                    </a:cubicBezTo>
                    <a:cubicBezTo>
                      <a:pt x="149727" y="300532"/>
                      <a:pt x="150123" y="300136"/>
                      <a:pt x="150575" y="299797"/>
                    </a:cubicBezTo>
                    <a:cubicBezTo>
                      <a:pt x="151648" y="299063"/>
                      <a:pt x="152666" y="298385"/>
                      <a:pt x="153570" y="297594"/>
                    </a:cubicBezTo>
                    <a:cubicBezTo>
                      <a:pt x="153684" y="297481"/>
                      <a:pt x="153853" y="297425"/>
                      <a:pt x="153909" y="297312"/>
                    </a:cubicBezTo>
                    <a:cubicBezTo>
                      <a:pt x="154757" y="296521"/>
                      <a:pt x="155549" y="295674"/>
                      <a:pt x="156227" y="294826"/>
                    </a:cubicBezTo>
                    <a:cubicBezTo>
                      <a:pt x="156340" y="294713"/>
                      <a:pt x="156397" y="294544"/>
                      <a:pt x="156510" y="294431"/>
                    </a:cubicBezTo>
                    <a:cubicBezTo>
                      <a:pt x="156622" y="294261"/>
                      <a:pt x="156735" y="294092"/>
                      <a:pt x="156848" y="293923"/>
                    </a:cubicBezTo>
                    <a:cubicBezTo>
                      <a:pt x="157131" y="293471"/>
                      <a:pt x="157470" y="293075"/>
                      <a:pt x="157753" y="292623"/>
                    </a:cubicBezTo>
                    <a:cubicBezTo>
                      <a:pt x="158148" y="291945"/>
                      <a:pt x="158488" y="291267"/>
                      <a:pt x="158713" y="290533"/>
                    </a:cubicBezTo>
                    <a:cubicBezTo>
                      <a:pt x="158713" y="290476"/>
                      <a:pt x="158770" y="290420"/>
                      <a:pt x="158770" y="290364"/>
                    </a:cubicBezTo>
                    <a:cubicBezTo>
                      <a:pt x="158827" y="290250"/>
                      <a:pt x="158827" y="290194"/>
                      <a:pt x="158827" y="290081"/>
                    </a:cubicBezTo>
                    <a:cubicBezTo>
                      <a:pt x="158996" y="289573"/>
                      <a:pt x="159166" y="289008"/>
                      <a:pt x="159279" y="288499"/>
                    </a:cubicBezTo>
                    <a:cubicBezTo>
                      <a:pt x="159448" y="287821"/>
                      <a:pt x="159505" y="287087"/>
                      <a:pt x="159505" y="286353"/>
                    </a:cubicBezTo>
                    <a:cubicBezTo>
                      <a:pt x="159505" y="286240"/>
                      <a:pt x="159505" y="286070"/>
                      <a:pt x="159505" y="285957"/>
                    </a:cubicBezTo>
                    <a:lnTo>
                      <a:pt x="160296" y="0"/>
                    </a:lnTo>
                    <a:cubicBezTo>
                      <a:pt x="160240" y="1525"/>
                      <a:pt x="160014" y="2938"/>
                      <a:pt x="159561" y="423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937CACB8-051C-1044-8757-50C0E494DF5F}"/>
                  </a:ext>
                </a:extLst>
              </p:cNvPr>
              <p:cNvSpPr/>
              <p:nvPr/>
            </p:nvSpPr>
            <p:spPr>
              <a:xfrm>
                <a:off x="9492122" y="5375621"/>
                <a:ext cx="160579" cy="307367"/>
              </a:xfrm>
              <a:custGeom>
                <a:avLst/>
                <a:gdLst>
                  <a:gd name="connsiteX0" fmla="*/ 37927 w 160579"/>
                  <a:gd name="connsiteY0" fmla="*/ 21410 h 307367"/>
                  <a:gd name="connsiteX1" fmla="*/ 30917 w 160579"/>
                  <a:gd name="connsiteY1" fmla="*/ 21014 h 307367"/>
                  <a:gd name="connsiteX2" fmla="*/ 30070 w 160579"/>
                  <a:gd name="connsiteY2" fmla="*/ 20901 h 307367"/>
                  <a:gd name="connsiteX3" fmla="*/ 24078 w 160579"/>
                  <a:gd name="connsiteY3" fmla="*/ 19828 h 307367"/>
                  <a:gd name="connsiteX4" fmla="*/ 22948 w 160579"/>
                  <a:gd name="connsiteY4" fmla="*/ 19546 h 307367"/>
                  <a:gd name="connsiteX5" fmla="*/ 17409 w 160579"/>
                  <a:gd name="connsiteY5" fmla="*/ 17794 h 307367"/>
                  <a:gd name="connsiteX6" fmla="*/ 17183 w 160579"/>
                  <a:gd name="connsiteY6" fmla="*/ 17738 h 307367"/>
                  <a:gd name="connsiteX7" fmla="*/ 11700 w 160579"/>
                  <a:gd name="connsiteY7" fmla="*/ 15140 h 307367"/>
                  <a:gd name="connsiteX8" fmla="*/ 791 w 160579"/>
                  <a:gd name="connsiteY8" fmla="*/ 0 h 307367"/>
                  <a:gd name="connsiteX9" fmla="*/ 0 w 160579"/>
                  <a:gd name="connsiteY9" fmla="*/ 285957 h 307367"/>
                  <a:gd name="connsiteX10" fmla="*/ 10909 w 160579"/>
                  <a:gd name="connsiteY10" fmla="*/ 301097 h 307367"/>
                  <a:gd name="connsiteX11" fmla="*/ 16335 w 160579"/>
                  <a:gd name="connsiteY11" fmla="*/ 303695 h 307367"/>
                  <a:gd name="connsiteX12" fmla="*/ 16392 w 160579"/>
                  <a:gd name="connsiteY12" fmla="*/ 303695 h 307367"/>
                  <a:gd name="connsiteX13" fmla="*/ 16618 w 160579"/>
                  <a:gd name="connsiteY13" fmla="*/ 303752 h 307367"/>
                  <a:gd name="connsiteX14" fmla="*/ 20800 w 160579"/>
                  <a:gd name="connsiteY14" fmla="*/ 305164 h 307367"/>
                  <a:gd name="connsiteX15" fmla="*/ 22157 w 160579"/>
                  <a:gd name="connsiteY15" fmla="*/ 305503 h 307367"/>
                  <a:gd name="connsiteX16" fmla="*/ 23287 w 160579"/>
                  <a:gd name="connsiteY16" fmla="*/ 305785 h 307367"/>
                  <a:gd name="connsiteX17" fmla="*/ 24700 w 160579"/>
                  <a:gd name="connsiteY17" fmla="*/ 306124 h 307367"/>
                  <a:gd name="connsiteX18" fmla="*/ 28374 w 160579"/>
                  <a:gd name="connsiteY18" fmla="*/ 306746 h 307367"/>
                  <a:gd name="connsiteX19" fmla="*/ 29335 w 160579"/>
                  <a:gd name="connsiteY19" fmla="*/ 306858 h 307367"/>
                  <a:gd name="connsiteX20" fmla="*/ 30183 w 160579"/>
                  <a:gd name="connsiteY20" fmla="*/ 306972 h 307367"/>
                  <a:gd name="connsiteX21" fmla="*/ 31992 w 160579"/>
                  <a:gd name="connsiteY21" fmla="*/ 307197 h 307367"/>
                  <a:gd name="connsiteX22" fmla="*/ 35609 w 160579"/>
                  <a:gd name="connsiteY22" fmla="*/ 307367 h 307367"/>
                  <a:gd name="connsiteX23" fmla="*/ 37135 w 160579"/>
                  <a:gd name="connsiteY23" fmla="*/ 307367 h 307367"/>
                  <a:gd name="connsiteX24" fmla="*/ 159788 w 160579"/>
                  <a:gd name="connsiteY24" fmla="*/ 307367 h 307367"/>
                  <a:gd name="connsiteX25" fmla="*/ 160579 w 160579"/>
                  <a:gd name="connsiteY25" fmla="*/ 21410 h 307367"/>
                  <a:gd name="connsiteX26" fmla="*/ 37927 w 160579"/>
                  <a:gd name="connsiteY26" fmla="*/ 21410 h 307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60579" h="307367">
                    <a:moveTo>
                      <a:pt x="37927" y="21410"/>
                    </a:moveTo>
                    <a:cubicBezTo>
                      <a:pt x="35553" y="21410"/>
                      <a:pt x="33235" y="21240"/>
                      <a:pt x="30917" y="21014"/>
                    </a:cubicBezTo>
                    <a:cubicBezTo>
                      <a:pt x="30635" y="20958"/>
                      <a:pt x="30352" y="20958"/>
                      <a:pt x="30070" y="20901"/>
                    </a:cubicBezTo>
                    <a:cubicBezTo>
                      <a:pt x="27979" y="20619"/>
                      <a:pt x="26000" y="20280"/>
                      <a:pt x="24078" y="19828"/>
                    </a:cubicBezTo>
                    <a:cubicBezTo>
                      <a:pt x="23683" y="19715"/>
                      <a:pt x="23344" y="19659"/>
                      <a:pt x="22948" y="19546"/>
                    </a:cubicBezTo>
                    <a:cubicBezTo>
                      <a:pt x="21026" y="19037"/>
                      <a:pt x="19161" y="18472"/>
                      <a:pt x="17409" y="17794"/>
                    </a:cubicBezTo>
                    <a:cubicBezTo>
                      <a:pt x="17353" y="17738"/>
                      <a:pt x="17239" y="17738"/>
                      <a:pt x="17183" y="17738"/>
                    </a:cubicBezTo>
                    <a:cubicBezTo>
                      <a:pt x="15205" y="16947"/>
                      <a:pt x="13396" y="16100"/>
                      <a:pt x="11700" y="15140"/>
                    </a:cubicBezTo>
                    <a:cubicBezTo>
                      <a:pt x="4974" y="11242"/>
                      <a:pt x="791" y="5931"/>
                      <a:pt x="791" y="0"/>
                    </a:cubicBezTo>
                    <a:lnTo>
                      <a:pt x="0" y="285957"/>
                    </a:lnTo>
                    <a:cubicBezTo>
                      <a:pt x="57" y="291832"/>
                      <a:pt x="4183" y="297199"/>
                      <a:pt x="10909" y="301097"/>
                    </a:cubicBezTo>
                    <a:cubicBezTo>
                      <a:pt x="12548" y="302057"/>
                      <a:pt x="14357" y="302904"/>
                      <a:pt x="16335" y="303695"/>
                    </a:cubicBezTo>
                    <a:cubicBezTo>
                      <a:pt x="16335" y="303695"/>
                      <a:pt x="16392" y="303695"/>
                      <a:pt x="16392" y="303695"/>
                    </a:cubicBezTo>
                    <a:cubicBezTo>
                      <a:pt x="16448" y="303752"/>
                      <a:pt x="16561" y="303752"/>
                      <a:pt x="16618" y="303752"/>
                    </a:cubicBezTo>
                    <a:cubicBezTo>
                      <a:pt x="17974" y="304260"/>
                      <a:pt x="19331" y="304768"/>
                      <a:pt x="20800" y="305164"/>
                    </a:cubicBezTo>
                    <a:cubicBezTo>
                      <a:pt x="21252" y="305277"/>
                      <a:pt x="21704" y="305390"/>
                      <a:pt x="22157" y="305503"/>
                    </a:cubicBezTo>
                    <a:cubicBezTo>
                      <a:pt x="22552" y="305616"/>
                      <a:pt x="22892" y="305672"/>
                      <a:pt x="23287" y="305785"/>
                    </a:cubicBezTo>
                    <a:cubicBezTo>
                      <a:pt x="23740" y="305898"/>
                      <a:pt x="24192" y="306011"/>
                      <a:pt x="24700" y="306124"/>
                    </a:cubicBezTo>
                    <a:cubicBezTo>
                      <a:pt x="25888" y="306350"/>
                      <a:pt x="27131" y="306576"/>
                      <a:pt x="28374" y="306746"/>
                    </a:cubicBezTo>
                    <a:cubicBezTo>
                      <a:pt x="28714" y="306802"/>
                      <a:pt x="28996" y="306802"/>
                      <a:pt x="29335" y="306858"/>
                    </a:cubicBezTo>
                    <a:cubicBezTo>
                      <a:pt x="29617" y="306915"/>
                      <a:pt x="29900" y="306915"/>
                      <a:pt x="30183" y="306972"/>
                    </a:cubicBezTo>
                    <a:cubicBezTo>
                      <a:pt x="30805" y="307028"/>
                      <a:pt x="31370" y="307141"/>
                      <a:pt x="31992" y="307197"/>
                    </a:cubicBezTo>
                    <a:cubicBezTo>
                      <a:pt x="33178" y="307311"/>
                      <a:pt x="34422" y="307367"/>
                      <a:pt x="35609" y="307367"/>
                    </a:cubicBezTo>
                    <a:cubicBezTo>
                      <a:pt x="36118" y="307367"/>
                      <a:pt x="36626" y="307367"/>
                      <a:pt x="37135" y="307367"/>
                    </a:cubicBezTo>
                    <a:lnTo>
                      <a:pt x="159788" y="307367"/>
                    </a:lnTo>
                    <a:lnTo>
                      <a:pt x="160579" y="21410"/>
                    </a:lnTo>
                    <a:lnTo>
                      <a:pt x="37927" y="21410"/>
                    </a:lnTo>
                    <a:close/>
                  </a:path>
                </a:pathLst>
              </a:custGeom>
              <a:solidFill>
                <a:schemeClr val="accent1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89B13931-8863-9C4B-968F-42255D7266C1}"/>
                  </a:ext>
                </a:extLst>
              </p:cNvPr>
              <p:cNvSpPr/>
              <p:nvPr/>
            </p:nvSpPr>
            <p:spPr>
              <a:xfrm>
                <a:off x="10481370" y="5396918"/>
                <a:ext cx="65848" cy="377642"/>
              </a:xfrm>
              <a:custGeom>
                <a:avLst/>
                <a:gdLst>
                  <a:gd name="connsiteX0" fmla="*/ 62852 w 65848"/>
                  <a:gd name="connsiteY0" fmla="*/ 7344 h 377642"/>
                  <a:gd name="connsiteX1" fmla="*/ 59800 w 65848"/>
                  <a:gd name="connsiteY1" fmla="*/ 14575 h 377642"/>
                  <a:gd name="connsiteX2" fmla="*/ 57200 w 65848"/>
                  <a:gd name="connsiteY2" fmla="*/ 19998 h 377642"/>
                  <a:gd name="connsiteX3" fmla="*/ 53526 w 65848"/>
                  <a:gd name="connsiteY3" fmla="*/ 27059 h 377642"/>
                  <a:gd name="connsiteX4" fmla="*/ 50587 w 65848"/>
                  <a:gd name="connsiteY4" fmla="*/ 32256 h 377642"/>
                  <a:gd name="connsiteX5" fmla="*/ 45613 w 65848"/>
                  <a:gd name="connsiteY5" fmla="*/ 40278 h 377642"/>
                  <a:gd name="connsiteX6" fmla="*/ 42448 w 65848"/>
                  <a:gd name="connsiteY6" fmla="*/ 45080 h 377642"/>
                  <a:gd name="connsiteX7" fmla="*/ 36231 w 65848"/>
                  <a:gd name="connsiteY7" fmla="*/ 53610 h 377642"/>
                  <a:gd name="connsiteX8" fmla="*/ 32952 w 65848"/>
                  <a:gd name="connsiteY8" fmla="*/ 57960 h 377642"/>
                  <a:gd name="connsiteX9" fmla="*/ 31144 w 65848"/>
                  <a:gd name="connsiteY9" fmla="*/ 60163 h 377642"/>
                  <a:gd name="connsiteX10" fmla="*/ 24135 w 65848"/>
                  <a:gd name="connsiteY10" fmla="*/ 68410 h 377642"/>
                  <a:gd name="connsiteX11" fmla="*/ 22100 w 65848"/>
                  <a:gd name="connsiteY11" fmla="*/ 70727 h 377642"/>
                  <a:gd name="connsiteX12" fmla="*/ 12831 w 65848"/>
                  <a:gd name="connsiteY12" fmla="*/ 80387 h 377642"/>
                  <a:gd name="connsiteX13" fmla="*/ 10909 w 65848"/>
                  <a:gd name="connsiteY13" fmla="*/ 82251 h 377642"/>
                  <a:gd name="connsiteX14" fmla="*/ 791 w 65848"/>
                  <a:gd name="connsiteY14" fmla="*/ 91685 h 377642"/>
                  <a:gd name="connsiteX15" fmla="*/ 791 w 65848"/>
                  <a:gd name="connsiteY15" fmla="*/ 91685 h 377642"/>
                  <a:gd name="connsiteX16" fmla="*/ 0 w 65848"/>
                  <a:gd name="connsiteY16" fmla="*/ 377642 h 377642"/>
                  <a:gd name="connsiteX17" fmla="*/ 5313 w 65848"/>
                  <a:gd name="connsiteY17" fmla="*/ 372840 h 377642"/>
                  <a:gd name="connsiteX18" fmla="*/ 10174 w 65848"/>
                  <a:gd name="connsiteY18" fmla="*/ 368208 h 377642"/>
                  <a:gd name="connsiteX19" fmla="*/ 12096 w 65848"/>
                  <a:gd name="connsiteY19" fmla="*/ 366344 h 377642"/>
                  <a:gd name="connsiteX20" fmla="*/ 21365 w 65848"/>
                  <a:gd name="connsiteY20" fmla="*/ 356684 h 377642"/>
                  <a:gd name="connsiteX21" fmla="*/ 23400 w 65848"/>
                  <a:gd name="connsiteY21" fmla="*/ 354368 h 377642"/>
                  <a:gd name="connsiteX22" fmla="*/ 30465 w 65848"/>
                  <a:gd name="connsiteY22" fmla="*/ 346120 h 377642"/>
                  <a:gd name="connsiteX23" fmla="*/ 32274 w 65848"/>
                  <a:gd name="connsiteY23" fmla="*/ 343917 h 377642"/>
                  <a:gd name="connsiteX24" fmla="*/ 33235 w 65848"/>
                  <a:gd name="connsiteY24" fmla="*/ 342731 h 377642"/>
                  <a:gd name="connsiteX25" fmla="*/ 35553 w 65848"/>
                  <a:gd name="connsiteY25" fmla="*/ 339567 h 377642"/>
                  <a:gd name="connsiteX26" fmla="*/ 41770 w 65848"/>
                  <a:gd name="connsiteY26" fmla="*/ 331037 h 377642"/>
                  <a:gd name="connsiteX27" fmla="*/ 44935 w 65848"/>
                  <a:gd name="connsiteY27" fmla="*/ 326235 h 377642"/>
                  <a:gd name="connsiteX28" fmla="*/ 49909 w 65848"/>
                  <a:gd name="connsiteY28" fmla="*/ 318214 h 377642"/>
                  <a:gd name="connsiteX29" fmla="*/ 51491 w 65848"/>
                  <a:gd name="connsiteY29" fmla="*/ 315671 h 377642"/>
                  <a:gd name="connsiteX30" fmla="*/ 52848 w 65848"/>
                  <a:gd name="connsiteY30" fmla="*/ 313017 h 377642"/>
                  <a:gd name="connsiteX31" fmla="*/ 56522 w 65848"/>
                  <a:gd name="connsiteY31" fmla="*/ 305955 h 377642"/>
                  <a:gd name="connsiteX32" fmla="*/ 59122 w 65848"/>
                  <a:gd name="connsiteY32" fmla="*/ 300532 h 377642"/>
                  <a:gd name="connsiteX33" fmla="*/ 62174 w 65848"/>
                  <a:gd name="connsiteY33" fmla="*/ 293245 h 377642"/>
                  <a:gd name="connsiteX34" fmla="*/ 63700 w 65848"/>
                  <a:gd name="connsiteY34" fmla="*/ 289629 h 377642"/>
                  <a:gd name="connsiteX35" fmla="*/ 65057 w 65848"/>
                  <a:gd name="connsiteY35" fmla="*/ 285957 h 377642"/>
                  <a:gd name="connsiteX36" fmla="*/ 65848 w 65848"/>
                  <a:gd name="connsiteY36" fmla="*/ 0 h 377642"/>
                  <a:gd name="connsiteX37" fmla="*/ 62852 w 65848"/>
                  <a:gd name="connsiteY37" fmla="*/ 7344 h 377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65848" h="377642">
                    <a:moveTo>
                      <a:pt x="62852" y="7344"/>
                    </a:moveTo>
                    <a:cubicBezTo>
                      <a:pt x="61891" y="9773"/>
                      <a:pt x="60874" y="12202"/>
                      <a:pt x="59800" y="14575"/>
                    </a:cubicBezTo>
                    <a:cubicBezTo>
                      <a:pt x="59009" y="16383"/>
                      <a:pt x="58105" y="18190"/>
                      <a:pt x="57200" y="19998"/>
                    </a:cubicBezTo>
                    <a:cubicBezTo>
                      <a:pt x="56013" y="22371"/>
                      <a:pt x="54826" y="24743"/>
                      <a:pt x="53526" y="27059"/>
                    </a:cubicBezTo>
                    <a:cubicBezTo>
                      <a:pt x="52566" y="28811"/>
                      <a:pt x="51605" y="30505"/>
                      <a:pt x="50587" y="32256"/>
                    </a:cubicBezTo>
                    <a:cubicBezTo>
                      <a:pt x="49005" y="34968"/>
                      <a:pt x="47365" y="37623"/>
                      <a:pt x="45613" y="40278"/>
                    </a:cubicBezTo>
                    <a:cubicBezTo>
                      <a:pt x="44596" y="41860"/>
                      <a:pt x="43522" y="43498"/>
                      <a:pt x="42448" y="45080"/>
                    </a:cubicBezTo>
                    <a:cubicBezTo>
                      <a:pt x="40470" y="47961"/>
                      <a:pt x="38379" y="50785"/>
                      <a:pt x="36231" y="53610"/>
                    </a:cubicBezTo>
                    <a:cubicBezTo>
                      <a:pt x="35157" y="55079"/>
                      <a:pt x="34083" y="56491"/>
                      <a:pt x="32952" y="57960"/>
                    </a:cubicBezTo>
                    <a:cubicBezTo>
                      <a:pt x="32387" y="58694"/>
                      <a:pt x="31765" y="59429"/>
                      <a:pt x="31144" y="60163"/>
                    </a:cubicBezTo>
                    <a:cubicBezTo>
                      <a:pt x="28883" y="62931"/>
                      <a:pt x="26509" y="65699"/>
                      <a:pt x="24135" y="68410"/>
                    </a:cubicBezTo>
                    <a:cubicBezTo>
                      <a:pt x="23457" y="69201"/>
                      <a:pt x="22779" y="69936"/>
                      <a:pt x="22100" y="70727"/>
                    </a:cubicBezTo>
                    <a:cubicBezTo>
                      <a:pt x="19104" y="73947"/>
                      <a:pt x="16052" y="77167"/>
                      <a:pt x="12831" y="80387"/>
                    </a:cubicBezTo>
                    <a:cubicBezTo>
                      <a:pt x="12209" y="81008"/>
                      <a:pt x="11531" y="81629"/>
                      <a:pt x="10909" y="82251"/>
                    </a:cubicBezTo>
                    <a:cubicBezTo>
                      <a:pt x="7630" y="85414"/>
                      <a:pt x="4296" y="88578"/>
                      <a:pt x="791" y="91685"/>
                    </a:cubicBezTo>
                    <a:cubicBezTo>
                      <a:pt x="791" y="91685"/>
                      <a:pt x="791" y="91685"/>
                      <a:pt x="791" y="91685"/>
                    </a:cubicBezTo>
                    <a:lnTo>
                      <a:pt x="0" y="377642"/>
                    </a:lnTo>
                    <a:cubicBezTo>
                      <a:pt x="1808" y="376060"/>
                      <a:pt x="3561" y="374479"/>
                      <a:pt x="5313" y="372840"/>
                    </a:cubicBezTo>
                    <a:cubicBezTo>
                      <a:pt x="6952" y="371315"/>
                      <a:pt x="8535" y="369733"/>
                      <a:pt x="10174" y="368208"/>
                    </a:cubicBezTo>
                    <a:cubicBezTo>
                      <a:pt x="10796" y="367587"/>
                      <a:pt x="11474" y="366965"/>
                      <a:pt x="12096" y="366344"/>
                    </a:cubicBezTo>
                    <a:cubicBezTo>
                      <a:pt x="15317" y="363180"/>
                      <a:pt x="18426" y="359960"/>
                      <a:pt x="21365" y="356684"/>
                    </a:cubicBezTo>
                    <a:cubicBezTo>
                      <a:pt x="22044" y="355949"/>
                      <a:pt x="22722" y="355159"/>
                      <a:pt x="23400" y="354368"/>
                    </a:cubicBezTo>
                    <a:cubicBezTo>
                      <a:pt x="25830" y="351656"/>
                      <a:pt x="28204" y="348888"/>
                      <a:pt x="30465" y="346120"/>
                    </a:cubicBezTo>
                    <a:cubicBezTo>
                      <a:pt x="31087" y="345386"/>
                      <a:pt x="31652" y="344651"/>
                      <a:pt x="32274" y="343917"/>
                    </a:cubicBezTo>
                    <a:cubicBezTo>
                      <a:pt x="32613" y="343521"/>
                      <a:pt x="32952" y="343126"/>
                      <a:pt x="33235" y="342731"/>
                    </a:cubicBezTo>
                    <a:cubicBezTo>
                      <a:pt x="34083" y="341657"/>
                      <a:pt x="34761" y="340584"/>
                      <a:pt x="35553" y="339567"/>
                    </a:cubicBezTo>
                    <a:cubicBezTo>
                      <a:pt x="37700" y="336742"/>
                      <a:pt x="39792" y="333918"/>
                      <a:pt x="41770" y="331037"/>
                    </a:cubicBezTo>
                    <a:cubicBezTo>
                      <a:pt x="42900" y="329455"/>
                      <a:pt x="43918" y="327817"/>
                      <a:pt x="44935" y="326235"/>
                    </a:cubicBezTo>
                    <a:cubicBezTo>
                      <a:pt x="46687" y="323580"/>
                      <a:pt x="48327" y="320868"/>
                      <a:pt x="49909" y="318214"/>
                    </a:cubicBezTo>
                    <a:cubicBezTo>
                      <a:pt x="50418" y="317366"/>
                      <a:pt x="50983" y="316519"/>
                      <a:pt x="51491" y="315671"/>
                    </a:cubicBezTo>
                    <a:cubicBezTo>
                      <a:pt x="52000" y="314768"/>
                      <a:pt x="52396" y="313864"/>
                      <a:pt x="52848" y="313017"/>
                    </a:cubicBezTo>
                    <a:cubicBezTo>
                      <a:pt x="54148" y="310644"/>
                      <a:pt x="55335" y="308271"/>
                      <a:pt x="56522" y="305955"/>
                    </a:cubicBezTo>
                    <a:cubicBezTo>
                      <a:pt x="57427" y="304147"/>
                      <a:pt x="58274" y="302340"/>
                      <a:pt x="59122" y="300532"/>
                    </a:cubicBezTo>
                    <a:cubicBezTo>
                      <a:pt x="60196" y="298103"/>
                      <a:pt x="61213" y="295674"/>
                      <a:pt x="62174" y="293245"/>
                    </a:cubicBezTo>
                    <a:cubicBezTo>
                      <a:pt x="62626" y="292058"/>
                      <a:pt x="63248" y="290872"/>
                      <a:pt x="63700" y="289629"/>
                    </a:cubicBezTo>
                    <a:cubicBezTo>
                      <a:pt x="64152" y="288386"/>
                      <a:pt x="64605" y="287200"/>
                      <a:pt x="65057" y="285957"/>
                    </a:cubicBezTo>
                    <a:lnTo>
                      <a:pt x="65848" y="0"/>
                    </a:lnTo>
                    <a:cubicBezTo>
                      <a:pt x="64831" y="2486"/>
                      <a:pt x="63814" y="4915"/>
                      <a:pt x="62852" y="7344"/>
                    </a:cubicBezTo>
                    <a:close/>
                  </a:path>
                </a:pathLst>
              </a:custGeom>
              <a:solidFill>
                <a:srgbClr val="1B0F34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FE771DFB-094C-CB4B-87CA-6D7CBC090454}"/>
                  </a:ext>
                </a:extLst>
              </p:cNvPr>
              <p:cNvSpPr/>
              <p:nvPr/>
            </p:nvSpPr>
            <p:spPr>
              <a:xfrm>
                <a:off x="9651910" y="5397031"/>
                <a:ext cx="66808" cy="377585"/>
              </a:xfrm>
              <a:custGeom>
                <a:avLst/>
                <a:gdLst>
                  <a:gd name="connsiteX0" fmla="*/ 791 w 66808"/>
                  <a:gd name="connsiteY0" fmla="*/ 0 h 377585"/>
                  <a:gd name="connsiteX1" fmla="*/ 0 w 66808"/>
                  <a:gd name="connsiteY1" fmla="*/ 285957 h 377585"/>
                  <a:gd name="connsiteX2" fmla="*/ 17409 w 66808"/>
                  <a:gd name="connsiteY2" fmla="*/ 321603 h 377585"/>
                  <a:gd name="connsiteX3" fmla="*/ 33913 w 66808"/>
                  <a:gd name="connsiteY3" fmla="*/ 344595 h 377585"/>
                  <a:gd name="connsiteX4" fmla="*/ 43635 w 66808"/>
                  <a:gd name="connsiteY4" fmla="*/ 355836 h 377585"/>
                  <a:gd name="connsiteX5" fmla="*/ 66018 w 66808"/>
                  <a:gd name="connsiteY5" fmla="*/ 377585 h 377585"/>
                  <a:gd name="connsiteX6" fmla="*/ 66809 w 66808"/>
                  <a:gd name="connsiteY6" fmla="*/ 91628 h 377585"/>
                  <a:gd name="connsiteX7" fmla="*/ 791 w 66808"/>
                  <a:gd name="connsiteY7" fmla="*/ 0 h 377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808" h="377585">
                    <a:moveTo>
                      <a:pt x="791" y="0"/>
                    </a:moveTo>
                    <a:lnTo>
                      <a:pt x="0" y="285957"/>
                    </a:lnTo>
                    <a:cubicBezTo>
                      <a:pt x="4352" y="297990"/>
                      <a:pt x="10118" y="309909"/>
                      <a:pt x="17409" y="321603"/>
                    </a:cubicBezTo>
                    <a:cubicBezTo>
                      <a:pt x="22270" y="329399"/>
                      <a:pt x="27752" y="337081"/>
                      <a:pt x="33913" y="344595"/>
                    </a:cubicBezTo>
                    <a:cubicBezTo>
                      <a:pt x="36966" y="348380"/>
                      <a:pt x="40244" y="352108"/>
                      <a:pt x="43635" y="355836"/>
                    </a:cubicBezTo>
                    <a:cubicBezTo>
                      <a:pt x="50418" y="363237"/>
                      <a:pt x="57878" y="370524"/>
                      <a:pt x="66018" y="377585"/>
                    </a:cubicBezTo>
                    <a:lnTo>
                      <a:pt x="66809" y="91628"/>
                    </a:lnTo>
                    <a:cubicBezTo>
                      <a:pt x="34309" y="63270"/>
                      <a:pt x="12379" y="32143"/>
                      <a:pt x="791" y="0"/>
                    </a:cubicBezTo>
                    <a:close/>
                  </a:path>
                </a:pathLst>
              </a:custGeom>
              <a:solidFill>
                <a:srgbClr val="1B0F34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B4B23F0F-A3AA-3647-B979-AC594377B8E3}"/>
                  </a:ext>
                </a:extLst>
              </p:cNvPr>
              <p:cNvSpPr/>
              <p:nvPr/>
            </p:nvSpPr>
            <p:spPr>
              <a:xfrm>
                <a:off x="10192769" y="5564414"/>
                <a:ext cx="158826" cy="323805"/>
              </a:xfrm>
              <a:custGeom>
                <a:avLst/>
                <a:gdLst>
                  <a:gd name="connsiteX0" fmla="*/ 158827 w 158826"/>
                  <a:gd name="connsiteY0" fmla="*/ 0 h 323805"/>
                  <a:gd name="connsiteX1" fmla="*/ 131809 w 158826"/>
                  <a:gd name="connsiteY1" fmla="*/ 9490 h 323805"/>
                  <a:gd name="connsiteX2" fmla="*/ 125139 w 158826"/>
                  <a:gd name="connsiteY2" fmla="*/ 11637 h 323805"/>
                  <a:gd name="connsiteX3" fmla="*/ 114061 w 158826"/>
                  <a:gd name="connsiteY3" fmla="*/ 14970 h 323805"/>
                  <a:gd name="connsiteX4" fmla="*/ 105187 w 158826"/>
                  <a:gd name="connsiteY4" fmla="*/ 17512 h 323805"/>
                  <a:gd name="connsiteX5" fmla="*/ 93770 w 158826"/>
                  <a:gd name="connsiteY5" fmla="*/ 20506 h 323805"/>
                  <a:gd name="connsiteX6" fmla="*/ 84895 w 158826"/>
                  <a:gd name="connsiteY6" fmla="*/ 22766 h 323805"/>
                  <a:gd name="connsiteX7" fmla="*/ 73026 w 158826"/>
                  <a:gd name="connsiteY7" fmla="*/ 25477 h 323805"/>
                  <a:gd name="connsiteX8" fmla="*/ 64265 w 158826"/>
                  <a:gd name="connsiteY8" fmla="*/ 27455 h 323805"/>
                  <a:gd name="connsiteX9" fmla="*/ 51604 w 158826"/>
                  <a:gd name="connsiteY9" fmla="*/ 29940 h 323805"/>
                  <a:gd name="connsiteX10" fmla="*/ 43295 w 158826"/>
                  <a:gd name="connsiteY10" fmla="*/ 31522 h 323805"/>
                  <a:gd name="connsiteX11" fmla="*/ 29108 w 158826"/>
                  <a:gd name="connsiteY11" fmla="*/ 33838 h 323805"/>
                  <a:gd name="connsiteX12" fmla="*/ 22156 w 158826"/>
                  <a:gd name="connsiteY12" fmla="*/ 34968 h 323805"/>
                  <a:gd name="connsiteX13" fmla="*/ 791 w 158826"/>
                  <a:gd name="connsiteY13" fmla="*/ 37849 h 323805"/>
                  <a:gd name="connsiteX14" fmla="*/ 0 w 158826"/>
                  <a:gd name="connsiteY14" fmla="*/ 323806 h 323805"/>
                  <a:gd name="connsiteX15" fmla="*/ 21421 w 158826"/>
                  <a:gd name="connsiteY15" fmla="*/ 320925 h 323805"/>
                  <a:gd name="connsiteX16" fmla="*/ 28373 w 158826"/>
                  <a:gd name="connsiteY16" fmla="*/ 319795 h 323805"/>
                  <a:gd name="connsiteX17" fmla="*/ 42561 w 158826"/>
                  <a:gd name="connsiteY17" fmla="*/ 317479 h 323805"/>
                  <a:gd name="connsiteX18" fmla="*/ 43805 w 158826"/>
                  <a:gd name="connsiteY18" fmla="*/ 317253 h 323805"/>
                  <a:gd name="connsiteX19" fmla="*/ 50813 w 158826"/>
                  <a:gd name="connsiteY19" fmla="*/ 315898 h 323805"/>
                  <a:gd name="connsiteX20" fmla="*/ 63474 w 158826"/>
                  <a:gd name="connsiteY20" fmla="*/ 313412 h 323805"/>
                  <a:gd name="connsiteX21" fmla="*/ 72178 w 158826"/>
                  <a:gd name="connsiteY21" fmla="*/ 311491 h 323805"/>
                  <a:gd name="connsiteX22" fmla="*/ 84104 w 158826"/>
                  <a:gd name="connsiteY22" fmla="*/ 308780 h 323805"/>
                  <a:gd name="connsiteX23" fmla="*/ 93035 w 158826"/>
                  <a:gd name="connsiteY23" fmla="*/ 306520 h 323805"/>
                  <a:gd name="connsiteX24" fmla="*/ 104453 w 158826"/>
                  <a:gd name="connsiteY24" fmla="*/ 303526 h 323805"/>
                  <a:gd name="connsiteX25" fmla="*/ 113326 w 158826"/>
                  <a:gd name="connsiteY25" fmla="*/ 300984 h 323805"/>
                  <a:gd name="connsiteX26" fmla="*/ 124348 w 158826"/>
                  <a:gd name="connsiteY26" fmla="*/ 297650 h 323805"/>
                  <a:gd name="connsiteX27" fmla="*/ 127853 w 158826"/>
                  <a:gd name="connsiteY27" fmla="*/ 296577 h 323805"/>
                  <a:gd name="connsiteX28" fmla="*/ 131018 w 158826"/>
                  <a:gd name="connsiteY28" fmla="*/ 295448 h 323805"/>
                  <a:gd name="connsiteX29" fmla="*/ 158035 w 158826"/>
                  <a:gd name="connsiteY29" fmla="*/ 285957 h 323805"/>
                  <a:gd name="connsiteX30" fmla="*/ 158827 w 158826"/>
                  <a:gd name="connsiteY30" fmla="*/ 0 h 323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58826" h="323805">
                    <a:moveTo>
                      <a:pt x="158827" y="0"/>
                    </a:moveTo>
                    <a:cubicBezTo>
                      <a:pt x="150009" y="3389"/>
                      <a:pt x="140965" y="6496"/>
                      <a:pt x="131809" y="9490"/>
                    </a:cubicBezTo>
                    <a:cubicBezTo>
                      <a:pt x="129605" y="10225"/>
                      <a:pt x="127400" y="10959"/>
                      <a:pt x="125139" y="11637"/>
                    </a:cubicBezTo>
                    <a:cubicBezTo>
                      <a:pt x="121466" y="12767"/>
                      <a:pt x="117792" y="13897"/>
                      <a:pt x="114061" y="14970"/>
                    </a:cubicBezTo>
                    <a:cubicBezTo>
                      <a:pt x="111122" y="15817"/>
                      <a:pt x="108182" y="16721"/>
                      <a:pt x="105187" y="17512"/>
                    </a:cubicBezTo>
                    <a:cubicBezTo>
                      <a:pt x="101400" y="18585"/>
                      <a:pt x="97613" y="19546"/>
                      <a:pt x="93770" y="20506"/>
                    </a:cubicBezTo>
                    <a:cubicBezTo>
                      <a:pt x="90831" y="21241"/>
                      <a:pt x="87835" y="22031"/>
                      <a:pt x="84895" y="22766"/>
                    </a:cubicBezTo>
                    <a:cubicBezTo>
                      <a:pt x="80939" y="23726"/>
                      <a:pt x="76983" y="24573"/>
                      <a:pt x="73026" y="25477"/>
                    </a:cubicBezTo>
                    <a:cubicBezTo>
                      <a:pt x="70087" y="26155"/>
                      <a:pt x="67204" y="26833"/>
                      <a:pt x="64265" y="27455"/>
                    </a:cubicBezTo>
                    <a:cubicBezTo>
                      <a:pt x="60082" y="28359"/>
                      <a:pt x="55843" y="29149"/>
                      <a:pt x="51604" y="29940"/>
                    </a:cubicBezTo>
                    <a:cubicBezTo>
                      <a:pt x="48834" y="30449"/>
                      <a:pt x="46121" y="31013"/>
                      <a:pt x="43295" y="31522"/>
                    </a:cubicBezTo>
                    <a:cubicBezTo>
                      <a:pt x="38604" y="32369"/>
                      <a:pt x="33857" y="33104"/>
                      <a:pt x="29108" y="33838"/>
                    </a:cubicBezTo>
                    <a:cubicBezTo>
                      <a:pt x="26791" y="34177"/>
                      <a:pt x="24474" y="34629"/>
                      <a:pt x="22156" y="34968"/>
                    </a:cubicBezTo>
                    <a:cubicBezTo>
                      <a:pt x="15034" y="36041"/>
                      <a:pt x="7913" y="37001"/>
                      <a:pt x="791" y="37849"/>
                    </a:cubicBezTo>
                    <a:lnTo>
                      <a:pt x="0" y="323806"/>
                    </a:lnTo>
                    <a:cubicBezTo>
                      <a:pt x="7178" y="322959"/>
                      <a:pt x="14300" y="321998"/>
                      <a:pt x="21421" y="320925"/>
                    </a:cubicBezTo>
                    <a:cubicBezTo>
                      <a:pt x="23739" y="320586"/>
                      <a:pt x="26057" y="320190"/>
                      <a:pt x="28373" y="319795"/>
                    </a:cubicBezTo>
                    <a:cubicBezTo>
                      <a:pt x="33122" y="319061"/>
                      <a:pt x="37869" y="318326"/>
                      <a:pt x="42561" y="317479"/>
                    </a:cubicBezTo>
                    <a:cubicBezTo>
                      <a:pt x="42957" y="317422"/>
                      <a:pt x="43408" y="317366"/>
                      <a:pt x="43805" y="317253"/>
                    </a:cubicBezTo>
                    <a:cubicBezTo>
                      <a:pt x="46178" y="316857"/>
                      <a:pt x="48496" y="316349"/>
                      <a:pt x="50813" y="315898"/>
                    </a:cubicBezTo>
                    <a:cubicBezTo>
                      <a:pt x="55052" y="315107"/>
                      <a:pt x="59292" y="314316"/>
                      <a:pt x="63474" y="313412"/>
                    </a:cubicBezTo>
                    <a:cubicBezTo>
                      <a:pt x="66413" y="312790"/>
                      <a:pt x="69295" y="312112"/>
                      <a:pt x="72178" y="311491"/>
                    </a:cubicBezTo>
                    <a:cubicBezTo>
                      <a:pt x="76135" y="310587"/>
                      <a:pt x="80148" y="309740"/>
                      <a:pt x="84104" y="308780"/>
                    </a:cubicBezTo>
                    <a:cubicBezTo>
                      <a:pt x="87100" y="308045"/>
                      <a:pt x="90039" y="307254"/>
                      <a:pt x="93035" y="306520"/>
                    </a:cubicBezTo>
                    <a:cubicBezTo>
                      <a:pt x="96878" y="305559"/>
                      <a:pt x="100665" y="304543"/>
                      <a:pt x="104453" y="303526"/>
                    </a:cubicBezTo>
                    <a:cubicBezTo>
                      <a:pt x="107448" y="302678"/>
                      <a:pt x="110387" y="301831"/>
                      <a:pt x="113326" y="300984"/>
                    </a:cubicBezTo>
                    <a:cubicBezTo>
                      <a:pt x="117057" y="299910"/>
                      <a:pt x="120731" y="298781"/>
                      <a:pt x="124348" y="297650"/>
                    </a:cubicBezTo>
                    <a:cubicBezTo>
                      <a:pt x="125535" y="297312"/>
                      <a:pt x="126722" y="296973"/>
                      <a:pt x="127853" y="296577"/>
                    </a:cubicBezTo>
                    <a:cubicBezTo>
                      <a:pt x="128926" y="296238"/>
                      <a:pt x="129944" y="295843"/>
                      <a:pt x="131018" y="295448"/>
                    </a:cubicBezTo>
                    <a:cubicBezTo>
                      <a:pt x="140174" y="292454"/>
                      <a:pt x="149217" y="289346"/>
                      <a:pt x="158035" y="285957"/>
                    </a:cubicBezTo>
                    <a:lnTo>
                      <a:pt x="158827" y="0"/>
                    </a:lnTo>
                    <a:close/>
                  </a:path>
                </a:pathLst>
              </a:custGeom>
              <a:solidFill>
                <a:srgbClr val="1B0F34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812893B3-7329-E94B-A409-B56D4F2D2318}"/>
                  </a:ext>
                </a:extLst>
              </p:cNvPr>
              <p:cNvSpPr/>
              <p:nvPr/>
            </p:nvSpPr>
            <p:spPr>
              <a:xfrm>
                <a:off x="9849172" y="5564414"/>
                <a:ext cx="159278" cy="323805"/>
              </a:xfrm>
              <a:custGeom>
                <a:avLst/>
                <a:gdLst>
                  <a:gd name="connsiteX0" fmla="*/ 159279 w 159278"/>
                  <a:gd name="connsiteY0" fmla="*/ 37849 h 323805"/>
                  <a:gd name="connsiteX1" fmla="*/ 140570 w 159278"/>
                  <a:gd name="connsiteY1" fmla="*/ 35363 h 323805"/>
                  <a:gd name="connsiteX2" fmla="*/ 125535 w 159278"/>
                  <a:gd name="connsiteY2" fmla="*/ 32991 h 323805"/>
                  <a:gd name="connsiteX3" fmla="*/ 118866 w 159278"/>
                  <a:gd name="connsiteY3" fmla="*/ 31917 h 323805"/>
                  <a:gd name="connsiteX4" fmla="*/ 97444 w 159278"/>
                  <a:gd name="connsiteY4" fmla="*/ 27850 h 323805"/>
                  <a:gd name="connsiteX5" fmla="*/ 95635 w 159278"/>
                  <a:gd name="connsiteY5" fmla="*/ 27455 h 323805"/>
                  <a:gd name="connsiteX6" fmla="*/ 75230 w 159278"/>
                  <a:gd name="connsiteY6" fmla="*/ 22879 h 323805"/>
                  <a:gd name="connsiteX7" fmla="*/ 67996 w 159278"/>
                  <a:gd name="connsiteY7" fmla="*/ 21071 h 323805"/>
                  <a:gd name="connsiteX8" fmla="*/ 53243 w 159278"/>
                  <a:gd name="connsiteY8" fmla="*/ 17173 h 323805"/>
                  <a:gd name="connsiteX9" fmla="*/ 45613 w 159278"/>
                  <a:gd name="connsiteY9" fmla="*/ 14970 h 323805"/>
                  <a:gd name="connsiteX10" fmla="*/ 29448 w 159278"/>
                  <a:gd name="connsiteY10" fmla="*/ 9999 h 323805"/>
                  <a:gd name="connsiteX11" fmla="*/ 22665 w 159278"/>
                  <a:gd name="connsiteY11" fmla="*/ 7796 h 323805"/>
                  <a:gd name="connsiteX12" fmla="*/ 791 w 159278"/>
                  <a:gd name="connsiteY12" fmla="*/ 0 h 323805"/>
                  <a:gd name="connsiteX13" fmla="*/ 0 w 159278"/>
                  <a:gd name="connsiteY13" fmla="*/ 285957 h 323805"/>
                  <a:gd name="connsiteX14" fmla="*/ 21874 w 159278"/>
                  <a:gd name="connsiteY14" fmla="*/ 293753 h 323805"/>
                  <a:gd name="connsiteX15" fmla="*/ 28656 w 159278"/>
                  <a:gd name="connsiteY15" fmla="*/ 295956 h 323805"/>
                  <a:gd name="connsiteX16" fmla="*/ 44822 w 159278"/>
                  <a:gd name="connsiteY16" fmla="*/ 300927 h 323805"/>
                  <a:gd name="connsiteX17" fmla="*/ 48948 w 159278"/>
                  <a:gd name="connsiteY17" fmla="*/ 302170 h 323805"/>
                  <a:gd name="connsiteX18" fmla="*/ 52453 w 159278"/>
                  <a:gd name="connsiteY18" fmla="*/ 303074 h 323805"/>
                  <a:gd name="connsiteX19" fmla="*/ 67205 w 159278"/>
                  <a:gd name="connsiteY19" fmla="*/ 306972 h 323805"/>
                  <a:gd name="connsiteX20" fmla="*/ 74383 w 159278"/>
                  <a:gd name="connsiteY20" fmla="*/ 308780 h 323805"/>
                  <a:gd name="connsiteX21" fmla="*/ 94787 w 159278"/>
                  <a:gd name="connsiteY21" fmla="*/ 313355 h 323805"/>
                  <a:gd name="connsiteX22" fmla="*/ 96426 w 159278"/>
                  <a:gd name="connsiteY22" fmla="*/ 313751 h 323805"/>
                  <a:gd name="connsiteX23" fmla="*/ 96596 w 159278"/>
                  <a:gd name="connsiteY23" fmla="*/ 313807 h 323805"/>
                  <a:gd name="connsiteX24" fmla="*/ 118018 w 159278"/>
                  <a:gd name="connsiteY24" fmla="*/ 317875 h 323805"/>
                  <a:gd name="connsiteX25" fmla="*/ 124687 w 159278"/>
                  <a:gd name="connsiteY25" fmla="*/ 318948 h 323805"/>
                  <a:gd name="connsiteX26" fmla="*/ 139722 w 159278"/>
                  <a:gd name="connsiteY26" fmla="*/ 321321 h 323805"/>
                  <a:gd name="connsiteX27" fmla="*/ 141531 w 159278"/>
                  <a:gd name="connsiteY27" fmla="*/ 321603 h 323805"/>
                  <a:gd name="connsiteX28" fmla="*/ 158262 w 159278"/>
                  <a:gd name="connsiteY28" fmla="*/ 323806 h 323805"/>
                  <a:gd name="connsiteX29" fmla="*/ 158431 w 159278"/>
                  <a:gd name="connsiteY29" fmla="*/ 323806 h 323805"/>
                  <a:gd name="connsiteX30" fmla="*/ 159279 w 159278"/>
                  <a:gd name="connsiteY30" fmla="*/ 37849 h 323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59278" h="323805">
                    <a:moveTo>
                      <a:pt x="159279" y="37849"/>
                    </a:moveTo>
                    <a:cubicBezTo>
                      <a:pt x="153005" y="37115"/>
                      <a:pt x="146787" y="36267"/>
                      <a:pt x="140570" y="35363"/>
                    </a:cubicBezTo>
                    <a:cubicBezTo>
                      <a:pt x="135540" y="34629"/>
                      <a:pt x="130509" y="33838"/>
                      <a:pt x="125535" y="32991"/>
                    </a:cubicBezTo>
                    <a:cubicBezTo>
                      <a:pt x="123331" y="32652"/>
                      <a:pt x="121070" y="32313"/>
                      <a:pt x="118866" y="31917"/>
                    </a:cubicBezTo>
                    <a:cubicBezTo>
                      <a:pt x="111687" y="30675"/>
                      <a:pt x="104509" y="29319"/>
                      <a:pt x="97444" y="27850"/>
                    </a:cubicBezTo>
                    <a:cubicBezTo>
                      <a:pt x="96822" y="27737"/>
                      <a:pt x="96257" y="27568"/>
                      <a:pt x="95635" y="27455"/>
                    </a:cubicBezTo>
                    <a:cubicBezTo>
                      <a:pt x="88796" y="26042"/>
                      <a:pt x="82013" y="24461"/>
                      <a:pt x="75230" y="22879"/>
                    </a:cubicBezTo>
                    <a:cubicBezTo>
                      <a:pt x="72800" y="22314"/>
                      <a:pt x="70426" y="21636"/>
                      <a:pt x="67996" y="21071"/>
                    </a:cubicBezTo>
                    <a:cubicBezTo>
                      <a:pt x="63079" y="19828"/>
                      <a:pt x="58161" y="18529"/>
                      <a:pt x="53243" y="17173"/>
                    </a:cubicBezTo>
                    <a:cubicBezTo>
                      <a:pt x="50700" y="16439"/>
                      <a:pt x="48157" y="15704"/>
                      <a:pt x="45613" y="14970"/>
                    </a:cubicBezTo>
                    <a:cubicBezTo>
                      <a:pt x="40187" y="13388"/>
                      <a:pt x="34818" y="11750"/>
                      <a:pt x="29448" y="9999"/>
                    </a:cubicBezTo>
                    <a:cubicBezTo>
                      <a:pt x="27187" y="9265"/>
                      <a:pt x="24926" y="8530"/>
                      <a:pt x="22665" y="7796"/>
                    </a:cubicBezTo>
                    <a:cubicBezTo>
                      <a:pt x="15261" y="5310"/>
                      <a:pt x="7970" y="2768"/>
                      <a:pt x="791" y="0"/>
                    </a:cubicBezTo>
                    <a:lnTo>
                      <a:pt x="0" y="285957"/>
                    </a:lnTo>
                    <a:cubicBezTo>
                      <a:pt x="7178" y="288725"/>
                      <a:pt x="14526" y="291267"/>
                      <a:pt x="21874" y="293753"/>
                    </a:cubicBezTo>
                    <a:cubicBezTo>
                      <a:pt x="24135" y="294487"/>
                      <a:pt x="26395" y="295222"/>
                      <a:pt x="28656" y="295956"/>
                    </a:cubicBezTo>
                    <a:cubicBezTo>
                      <a:pt x="33970" y="297650"/>
                      <a:pt x="39396" y="299345"/>
                      <a:pt x="44822" y="300927"/>
                    </a:cubicBezTo>
                    <a:cubicBezTo>
                      <a:pt x="46178" y="301322"/>
                      <a:pt x="47535" y="301775"/>
                      <a:pt x="48948" y="302170"/>
                    </a:cubicBezTo>
                    <a:cubicBezTo>
                      <a:pt x="50078" y="302509"/>
                      <a:pt x="51265" y="302791"/>
                      <a:pt x="52453" y="303074"/>
                    </a:cubicBezTo>
                    <a:cubicBezTo>
                      <a:pt x="57313" y="304430"/>
                      <a:pt x="62231" y="305729"/>
                      <a:pt x="67205" y="306972"/>
                    </a:cubicBezTo>
                    <a:cubicBezTo>
                      <a:pt x="69578" y="307593"/>
                      <a:pt x="71952" y="308214"/>
                      <a:pt x="74383" y="308780"/>
                    </a:cubicBezTo>
                    <a:cubicBezTo>
                      <a:pt x="81109" y="310417"/>
                      <a:pt x="87948" y="311943"/>
                      <a:pt x="94787" y="313355"/>
                    </a:cubicBezTo>
                    <a:cubicBezTo>
                      <a:pt x="95353" y="313468"/>
                      <a:pt x="95861" y="313638"/>
                      <a:pt x="96426" y="313751"/>
                    </a:cubicBezTo>
                    <a:cubicBezTo>
                      <a:pt x="96483" y="313751"/>
                      <a:pt x="96539" y="313751"/>
                      <a:pt x="96596" y="313807"/>
                    </a:cubicBezTo>
                    <a:cubicBezTo>
                      <a:pt x="103661" y="315276"/>
                      <a:pt x="110840" y="316632"/>
                      <a:pt x="118018" y="317875"/>
                    </a:cubicBezTo>
                    <a:cubicBezTo>
                      <a:pt x="120222" y="318270"/>
                      <a:pt x="122483" y="318609"/>
                      <a:pt x="124687" y="318948"/>
                    </a:cubicBezTo>
                    <a:cubicBezTo>
                      <a:pt x="129661" y="319795"/>
                      <a:pt x="134692" y="320586"/>
                      <a:pt x="139722" y="321321"/>
                    </a:cubicBezTo>
                    <a:cubicBezTo>
                      <a:pt x="140344" y="321434"/>
                      <a:pt x="140909" y="321490"/>
                      <a:pt x="141531" y="321603"/>
                    </a:cubicBezTo>
                    <a:cubicBezTo>
                      <a:pt x="147070" y="322394"/>
                      <a:pt x="152666" y="323128"/>
                      <a:pt x="158262" y="323806"/>
                    </a:cubicBezTo>
                    <a:cubicBezTo>
                      <a:pt x="158318" y="323806"/>
                      <a:pt x="158375" y="323806"/>
                      <a:pt x="158431" y="323806"/>
                    </a:cubicBezTo>
                    <a:lnTo>
                      <a:pt x="159279" y="37849"/>
                    </a:lnTo>
                    <a:close/>
                  </a:path>
                </a:pathLst>
              </a:custGeom>
              <a:solidFill>
                <a:schemeClr val="accent1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7119E838-BE9B-F84E-BE6D-BD02C18EDE5E}"/>
                  </a:ext>
                </a:extLst>
              </p:cNvPr>
              <p:cNvSpPr/>
              <p:nvPr/>
            </p:nvSpPr>
            <p:spPr>
              <a:xfrm>
                <a:off x="10490131" y="5554019"/>
                <a:ext cx="89869" cy="346515"/>
              </a:xfrm>
              <a:custGeom>
                <a:avLst/>
                <a:gdLst>
                  <a:gd name="connsiteX0" fmla="*/ 89869 w 89869"/>
                  <a:gd name="connsiteY0" fmla="*/ 0 h 346515"/>
                  <a:gd name="connsiteX1" fmla="*/ 89248 w 89869"/>
                  <a:gd name="connsiteY1" fmla="*/ 3785 h 346515"/>
                  <a:gd name="connsiteX2" fmla="*/ 89135 w 89869"/>
                  <a:gd name="connsiteY2" fmla="*/ 4180 h 346515"/>
                  <a:gd name="connsiteX3" fmla="*/ 87383 w 89869"/>
                  <a:gd name="connsiteY3" fmla="*/ 7626 h 346515"/>
                  <a:gd name="connsiteX4" fmla="*/ 86987 w 89869"/>
                  <a:gd name="connsiteY4" fmla="*/ 8248 h 346515"/>
                  <a:gd name="connsiteX5" fmla="*/ 84048 w 89869"/>
                  <a:gd name="connsiteY5" fmla="*/ 11468 h 346515"/>
                  <a:gd name="connsiteX6" fmla="*/ 81504 w 89869"/>
                  <a:gd name="connsiteY6" fmla="*/ 13388 h 346515"/>
                  <a:gd name="connsiteX7" fmla="*/ 79187 w 89869"/>
                  <a:gd name="connsiteY7" fmla="*/ 15027 h 346515"/>
                  <a:gd name="connsiteX8" fmla="*/ 791 w 89869"/>
                  <a:gd name="connsiteY8" fmla="*/ 60558 h 346515"/>
                  <a:gd name="connsiteX9" fmla="*/ 0 w 89869"/>
                  <a:gd name="connsiteY9" fmla="*/ 346516 h 346515"/>
                  <a:gd name="connsiteX10" fmla="*/ 78396 w 89869"/>
                  <a:gd name="connsiteY10" fmla="*/ 300984 h 346515"/>
                  <a:gd name="connsiteX11" fmla="*/ 78848 w 89869"/>
                  <a:gd name="connsiteY11" fmla="*/ 300702 h 346515"/>
                  <a:gd name="connsiteX12" fmla="*/ 80713 w 89869"/>
                  <a:gd name="connsiteY12" fmla="*/ 299346 h 346515"/>
                  <a:gd name="connsiteX13" fmla="*/ 83257 w 89869"/>
                  <a:gd name="connsiteY13" fmla="*/ 297425 h 346515"/>
                  <a:gd name="connsiteX14" fmla="*/ 83482 w 89869"/>
                  <a:gd name="connsiteY14" fmla="*/ 297256 h 346515"/>
                  <a:gd name="connsiteX15" fmla="*/ 85800 w 89869"/>
                  <a:gd name="connsiteY15" fmla="*/ 294770 h 346515"/>
                  <a:gd name="connsiteX16" fmla="*/ 86196 w 89869"/>
                  <a:gd name="connsiteY16" fmla="*/ 294148 h 346515"/>
                  <a:gd name="connsiteX17" fmla="*/ 86591 w 89869"/>
                  <a:gd name="connsiteY17" fmla="*/ 293527 h 346515"/>
                  <a:gd name="connsiteX18" fmla="*/ 87270 w 89869"/>
                  <a:gd name="connsiteY18" fmla="*/ 292510 h 346515"/>
                  <a:gd name="connsiteX19" fmla="*/ 88231 w 89869"/>
                  <a:gd name="connsiteY19" fmla="*/ 290420 h 346515"/>
                  <a:gd name="connsiteX20" fmla="*/ 88344 w 89869"/>
                  <a:gd name="connsiteY20" fmla="*/ 290081 h 346515"/>
                  <a:gd name="connsiteX21" fmla="*/ 88456 w 89869"/>
                  <a:gd name="connsiteY21" fmla="*/ 289685 h 346515"/>
                  <a:gd name="connsiteX22" fmla="*/ 88852 w 89869"/>
                  <a:gd name="connsiteY22" fmla="*/ 288330 h 346515"/>
                  <a:gd name="connsiteX23" fmla="*/ 89079 w 89869"/>
                  <a:gd name="connsiteY23" fmla="*/ 286183 h 346515"/>
                  <a:gd name="connsiteX24" fmla="*/ 89079 w 89869"/>
                  <a:gd name="connsiteY24" fmla="*/ 285844 h 346515"/>
                  <a:gd name="connsiteX25" fmla="*/ 89079 w 89869"/>
                  <a:gd name="connsiteY25" fmla="*/ 285844 h 346515"/>
                  <a:gd name="connsiteX26" fmla="*/ 89869 w 89869"/>
                  <a:gd name="connsiteY26" fmla="*/ 0 h 346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89869" h="346515">
                    <a:moveTo>
                      <a:pt x="89869" y="0"/>
                    </a:moveTo>
                    <a:cubicBezTo>
                      <a:pt x="89869" y="1243"/>
                      <a:pt x="89644" y="2542"/>
                      <a:pt x="89248" y="3785"/>
                    </a:cubicBezTo>
                    <a:cubicBezTo>
                      <a:pt x="89191" y="3898"/>
                      <a:pt x="89191" y="4068"/>
                      <a:pt x="89135" y="4180"/>
                    </a:cubicBezTo>
                    <a:cubicBezTo>
                      <a:pt x="88739" y="5367"/>
                      <a:pt x="88118" y="6497"/>
                      <a:pt x="87383" y="7626"/>
                    </a:cubicBezTo>
                    <a:cubicBezTo>
                      <a:pt x="87270" y="7852"/>
                      <a:pt x="87100" y="8022"/>
                      <a:pt x="86987" y="8248"/>
                    </a:cubicBezTo>
                    <a:cubicBezTo>
                      <a:pt x="86196" y="9378"/>
                      <a:pt x="85178" y="10451"/>
                      <a:pt x="84048" y="11468"/>
                    </a:cubicBezTo>
                    <a:cubicBezTo>
                      <a:pt x="83313" y="12146"/>
                      <a:pt x="82352" y="12767"/>
                      <a:pt x="81504" y="13388"/>
                    </a:cubicBezTo>
                    <a:cubicBezTo>
                      <a:pt x="80713" y="13953"/>
                      <a:pt x="80091" y="14518"/>
                      <a:pt x="79187" y="15027"/>
                    </a:cubicBezTo>
                    <a:lnTo>
                      <a:pt x="791" y="60558"/>
                    </a:lnTo>
                    <a:lnTo>
                      <a:pt x="0" y="346516"/>
                    </a:lnTo>
                    <a:lnTo>
                      <a:pt x="78396" y="300984"/>
                    </a:lnTo>
                    <a:cubicBezTo>
                      <a:pt x="78565" y="300871"/>
                      <a:pt x="78678" y="300815"/>
                      <a:pt x="78848" y="300702"/>
                    </a:cubicBezTo>
                    <a:cubicBezTo>
                      <a:pt x="79583" y="300249"/>
                      <a:pt x="80035" y="299797"/>
                      <a:pt x="80713" y="299346"/>
                    </a:cubicBezTo>
                    <a:cubicBezTo>
                      <a:pt x="81617" y="298724"/>
                      <a:pt x="82522" y="298102"/>
                      <a:pt x="83257" y="297425"/>
                    </a:cubicBezTo>
                    <a:cubicBezTo>
                      <a:pt x="83313" y="297369"/>
                      <a:pt x="83426" y="297312"/>
                      <a:pt x="83482" y="297256"/>
                    </a:cubicBezTo>
                    <a:cubicBezTo>
                      <a:pt x="84330" y="296465"/>
                      <a:pt x="85122" y="295617"/>
                      <a:pt x="85800" y="294770"/>
                    </a:cubicBezTo>
                    <a:cubicBezTo>
                      <a:pt x="85970" y="294600"/>
                      <a:pt x="86083" y="294375"/>
                      <a:pt x="86196" y="294148"/>
                    </a:cubicBezTo>
                    <a:cubicBezTo>
                      <a:pt x="86365" y="293922"/>
                      <a:pt x="86478" y="293753"/>
                      <a:pt x="86591" y="293527"/>
                    </a:cubicBezTo>
                    <a:cubicBezTo>
                      <a:pt x="86818" y="293188"/>
                      <a:pt x="87100" y="292849"/>
                      <a:pt x="87270" y="292510"/>
                    </a:cubicBezTo>
                    <a:cubicBezTo>
                      <a:pt x="87666" y="291832"/>
                      <a:pt x="88004" y="291098"/>
                      <a:pt x="88231" y="290420"/>
                    </a:cubicBezTo>
                    <a:cubicBezTo>
                      <a:pt x="88287" y="290307"/>
                      <a:pt x="88287" y="290194"/>
                      <a:pt x="88344" y="290081"/>
                    </a:cubicBezTo>
                    <a:cubicBezTo>
                      <a:pt x="88400" y="289968"/>
                      <a:pt x="88400" y="289798"/>
                      <a:pt x="88456" y="289685"/>
                    </a:cubicBezTo>
                    <a:cubicBezTo>
                      <a:pt x="88626" y="289234"/>
                      <a:pt x="88739" y="288782"/>
                      <a:pt x="88852" y="288330"/>
                    </a:cubicBezTo>
                    <a:cubicBezTo>
                      <a:pt x="89022" y="287652"/>
                      <a:pt x="89079" y="286917"/>
                      <a:pt x="89079" y="286183"/>
                    </a:cubicBezTo>
                    <a:cubicBezTo>
                      <a:pt x="89079" y="286071"/>
                      <a:pt x="89079" y="285957"/>
                      <a:pt x="89079" y="285844"/>
                    </a:cubicBezTo>
                    <a:lnTo>
                      <a:pt x="89079" y="285844"/>
                    </a:lnTo>
                    <a:lnTo>
                      <a:pt x="89869" y="0"/>
                    </a:lnTo>
                    <a:close/>
                  </a:path>
                </a:pathLst>
              </a:custGeom>
              <a:solidFill>
                <a:srgbClr val="1B0F34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 221">
                <a:extLst>
                  <a:ext uri="{FF2B5EF4-FFF2-40B4-BE49-F238E27FC236}">
                    <a16:creationId xmlns:a16="http://schemas.microsoft.com/office/drawing/2014/main" id="{7AFACDFB-862A-5A4A-B4F9-BFBB26E7C68B}"/>
                  </a:ext>
                </a:extLst>
              </p:cNvPr>
              <p:cNvSpPr/>
              <p:nvPr/>
            </p:nvSpPr>
            <p:spPr>
              <a:xfrm>
                <a:off x="9762806" y="5564414"/>
                <a:ext cx="87157" cy="336121"/>
              </a:xfrm>
              <a:custGeom>
                <a:avLst/>
                <a:gdLst>
                  <a:gd name="connsiteX0" fmla="*/ 87157 w 87157"/>
                  <a:gd name="connsiteY0" fmla="*/ 0 h 336121"/>
                  <a:gd name="connsiteX1" fmla="*/ 86366 w 87157"/>
                  <a:gd name="connsiteY1" fmla="*/ 286014 h 336121"/>
                  <a:gd name="connsiteX2" fmla="*/ 0 w 87157"/>
                  <a:gd name="connsiteY2" fmla="*/ 336121 h 336121"/>
                  <a:gd name="connsiteX3" fmla="*/ 848 w 87157"/>
                  <a:gd name="connsiteY3" fmla="*/ 50164 h 3361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157" h="336121">
                    <a:moveTo>
                      <a:pt x="87157" y="0"/>
                    </a:moveTo>
                    <a:lnTo>
                      <a:pt x="86366" y="286014"/>
                    </a:lnTo>
                    <a:lnTo>
                      <a:pt x="0" y="336121"/>
                    </a:lnTo>
                    <a:lnTo>
                      <a:pt x="848" y="50164"/>
                    </a:lnTo>
                    <a:close/>
                  </a:path>
                </a:pathLst>
              </a:custGeom>
              <a:solidFill>
                <a:srgbClr val="1B0F34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 222">
                <a:extLst>
                  <a:ext uri="{FF2B5EF4-FFF2-40B4-BE49-F238E27FC236}">
                    <a16:creationId xmlns:a16="http://schemas.microsoft.com/office/drawing/2014/main" id="{AB1A9BAE-D166-7744-BAAB-7716643AD1DC}"/>
                  </a:ext>
                </a:extLst>
              </p:cNvPr>
              <p:cNvSpPr/>
              <p:nvPr/>
            </p:nvSpPr>
            <p:spPr>
              <a:xfrm>
                <a:off x="10350861" y="5564357"/>
                <a:ext cx="140005" cy="342391"/>
              </a:xfrm>
              <a:custGeom>
                <a:avLst/>
                <a:gdLst>
                  <a:gd name="connsiteX0" fmla="*/ 140005 w 140005"/>
                  <a:gd name="connsiteY0" fmla="*/ 50221 h 342391"/>
                  <a:gd name="connsiteX1" fmla="*/ 132714 w 140005"/>
                  <a:gd name="connsiteY1" fmla="*/ 53441 h 342391"/>
                  <a:gd name="connsiteX2" fmla="*/ 129944 w 140005"/>
                  <a:gd name="connsiteY2" fmla="*/ 54288 h 342391"/>
                  <a:gd name="connsiteX3" fmla="*/ 126213 w 140005"/>
                  <a:gd name="connsiteY3" fmla="*/ 55192 h 342391"/>
                  <a:gd name="connsiteX4" fmla="*/ 121692 w 140005"/>
                  <a:gd name="connsiteY4" fmla="*/ 55982 h 342391"/>
                  <a:gd name="connsiteX5" fmla="*/ 120618 w 140005"/>
                  <a:gd name="connsiteY5" fmla="*/ 56152 h 342391"/>
                  <a:gd name="connsiteX6" fmla="*/ 114400 w 140005"/>
                  <a:gd name="connsiteY6" fmla="*/ 56491 h 342391"/>
                  <a:gd name="connsiteX7" fmla="*/ 113439 w 140005"/>
                  <a:gd name="connsiteY7" fmla="*/ 56491 h 342391"/>
                  <a:gd name="connsiteX8" fmla="*/ 107279 w 140005"/>
                  <a:gd name="connsiteY8" fmla="*/ 56152 h 342391"/>
                  <a:gd name="connsiteX9" fmla="*/ 106374 w 140005"/>
                  <a:gd name="connsiteY9" fmla="*/ 56039 h 342391"/>
                  <a:gd name="connsiteX10" fmla="*/ 100440 w 140005"/>
                  <a:gd name="connsiteY10" fmla="*/ 55022 h 342391"/>
                  <a:gd name="connsiteX11" fmla="*/ 99365 w 140005"/>
                  <a:gd name="connsiteY11" fmla="*/ 54740 h 342391"/>
                  <a:gd name="connsiteX12" fmla="*/ 94278 w 140005"/>
                  <a:gd name="connsiteY12" fmla="*/ 53158 h 342391"/>
                  <a:gd name="connsiteX13" fmla="*/ 93374 w 140005"/>
                  <a:gd name="connsiteY13" fmla="*/ 52819 h 342391"/>
                  <a:gd name="connsiteX14" fmla="*/ 87722 w 140005"/>
                  <a:gd name="connsiteY14" fmla="*/ 50164 h 342391"/>
                  <a:gd name="connsiteX15" fmla="*/ 791 w 140005"/>
                  <a:gd name="connsiteY15" fmla="*/ 0 h 342391"/>
                  <a:gd name="connsiteX16" fmla="*/ 0 w 140005"/>
                  <a:gd name="connsiteY16" fmla="*/ 285957 h 342391"/>
                  <a:gd name="connsiteX17" fmla="*/ 86931 w 140005"/>
                  <a:gd name="connsiteY17" fmla="*/ 336121 h 342391"/>
                  <a:gd name="connsiteX18" fmla="*/ 92244 w 140005"/>
                  <a:gd name="connsiteY18" fmla="*/ 338663 h 342391"/>
                  <a:gd name="connsiteX19" fmla="*/ 92526 w 140005"/>
                  <a:gd name="connsiteY19" fmla="*/ 338776 h 342391"/>
                  <a:gd name="connsiteX20" fmla="*/ 93431 w 140005"/>
                  <a:gd name="connsiteY20" fmla="*/ 339059 h 342391"/>
                  <a:gd name="connsiteX21" fmla="*/ 96709 w 140005"/>
                  <a:gd name="connsiteY21" fmla="*/ 340188 h 342391"/>
                  <a:gd name="connsiteX22" fmla="*/ 98574 w 140005"/>
                  <a:gd name="connsiteY22" fmla="*/ 340641 h 342391"/>
                  <a:gd name="connsiteX23" fmla="*/ 99648 w 140005"/>
                  <a:gd name="connsiteY23" fmla="*/ 340923 h 342391"/>
                  <a:gd name="connsiteX24" fmla="*/ 100609 w 140005"/>
                  <a:gd name="connsiteY24" fmla="*/ 341149 h 342391"/>
                  <a:gd name="connsiteX25" fmla="*/ 104283 w 140005"/>
                  <a:gd name="connsiteY25" fmla="*/ 341770 h 342391"/>
                  <a:gd name="connsiteX26" fmla="*/ 105583 w 140005"/>
                  <a:gd name="connsiteY26" fmla="*/ 341940 h 342391"/>
                  <a:gd name="connsiteX27" fmla="*/ 106487 w 140005"/>
                  <a:gd name="connsiteY27" fmla="*/ 342053 h 342391"/>
                  <a:gd name="connsiteX28" fmla="*/ 107844 w 140005"/>
                  <a:gd name="connsiteY28" fmla="*/ 342222 h 342391"/>
                  <a:gd name="connsiteX29" fmla="*/ 111518 w 140005"/>
                  <a:gd name="connsiteY29" fmla="*/ 342392 h 342391"/>
                  <a:gd name="connsiteX30" fmla="*/ 112648 w 140005"/>
                  <a:gd name="connsiteY30" fmla="*/ 342392 h 342391"/>
                  <a:gd name="connsiteX31" fmla="*/ 113609 w 140005"/>
                  <a:gd name="connsiteY31" fmla="*/ 342392 h 342391"/>
                  <a:gd name="connsiteX32" fmla="*/ 115305 w 140005"/>
                  <a:gd name="connsiteY32" fmla="*/ 342392 h 342391"/>
                  <a:gd name="connsiteX33" fmla="*/ 119431 w 140005"/>
                  <a:gd name="connsiteY33" fmla="*/ 342109 h 342391"/>
                  <a:gd name="connsiteX34" fmla="*/ 119883 w 140005"/>
                  <a:gd name="connsiteY34" fmla="*/ 342053 h 342391"/>
                  <a:gd name="connsiteX35" fmla="*/ 120957 w 140005"/>
                  <a:gd name="connsiteY35" fmla="*/ 341883 h 342391"/>
                  <a:gd name="connsiteX36" fmla="*/ 124179 w 140005"/>
                  <a:gd name="connsiteY36" fmla="*/ 341431 h 342391"/>
                  <a:gd name="connsiteX37" fmla="*/ 125479 w 140005"/>
                  <a:gd name="connsiteY37" fmla="*/ 341092 h 342391"/>
                  <a:gd name="connsiteX38" fmla="*/ 129209 w 140005"/>
                  <a:gd name="connsiteY38" fmla="*/ 340188 h 342391"/>
                  <a:gd name="connsiteX39" fmla="*/ 131187 w 140005"/>
                  <a:gd name="connsiteY39" fmla="*/ 339680 h 342391"/>
                  <a:gd name="connsiteX40" fmla="*/ 132035 w 140005"/>
                  <a:gd name="connsiteY40" fmla="*/ 339341 h 342391"/>
                  <a:gd name="connsiteX41" fmla="*/ 139327 w 140005"/>
                  <a:gd name="connsiteY41" fmla="*/ 336121 h 342391"/>
                  <a:gd name="connsiteX42" fmla="*/ 140005 w 140005"/>
                  <a:gd name="connsiteY42" fmla="*/ 50221 h 342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40005" h="342391">
                    <a:moveTo>
                      <a:pt x="140005" y="50221"/>
                    </a:moveTo>
                    <a:cubicBezTo>
                      <a:pt x="137801" y="51520"/>
                      <a:pt x="135313" y="52537"/>
                      <a:pt x="132714" y="53441"/>
                    </a:cubicBezTo>
                    <a:cubicBezTo>
                      <a:pt x="131809" y="53779"/>
                      <a:pt x="130849" y="54005"/>
                      <a:pt x="129944" y="54288"/>
                    </a:cubicBezTo>
                    <a:cubicBezTo>
                      <a:pt x="128701" y="54627"/>
                      <a:pt x="127513" y="54966"/>
                      <a:pt x="126213" y="55192"/>
                    </a:cubicBezTo>
                    <a:cubicBezTo>
                      <a:pt x="124744" y="55474"/>
                      <a:pt x="123218" y="55757"/>
                      <a:pt x="121692" y="55982"/>
                    </a:cubicBezTo>
                    <a:cubicBezTo>
                      <a:pt x="121353" y="56039"/>
                      <a:pt x="121013" y="56095"/>
                      <a:pt x="120618" y="56152"/>
                    </a:cubicBezTo>
                    <a:cubicBezTo>
                      <a:pt x="118526" y="56378"/>
                      <a:pt x="116492" y="56491"/>
                      <a:pt x="114400" y="56491"/>
                    </a:cubicBezTo>
                    <a:cubicBezTo>
                      <a:pt x="114061" y="56491"/>
                      <a:pt x="113722" y="56491"/>
                      <a:pt x="113439" y="56491"/>
                    </a:cubicBezTo>
                    <a:cubicBezTo>
                      <a:pt x="111348" y="56491"/>
                      <a:pt x="109313" y="56378"/>
                      <a:pt x="107279" y="56152"/>
                    </a:cubicBezTo>
                    <a:cubicBezTo>
                      <a:pt x="106996" y="56095"/>
                      <a:pt x="106657" y="56095"/>
                      <a:pt x="106374" y="56039"/>
                    </a:cubicBezTo>
                    <a:cubicBezTo>
                      <a:pt x="104339" y="55813"/>
                      <a:pt x="102361" y="55474"/>
                      <a:pt x="100440" y="55022"/>
                    </a:cubicBezTo>
                    <a:cubicBezTo>
                      <a:pt x="100100" y="54966"/>
                      <a:pt x="99761" y="54853"/>
                      <a:pt x="99365" y="54740"/>
                    </a:cubicBezTo>
                    <a:cubicBezTo>
                      <a:pt x="97614" y="54288"/>
                      <a:pt x="95918" y="53779"/>
                      <a:pt x="94278" y="53158"/>
                    </a:cubicBezTo>
                    <a:cubicBezTo>
                      <a:pt x="93996" y="53045"/>
                      <a:pt x="93657" y="52989"/>
                      <a:pt x="93374" y="52819"/>
                    </a:cubicBezTo>
                    <a:cubicBezTo>
                      <a:pt x="91396" y="52028"/>
                      <a:pt x="89474" y="51181"/>
                      <a:pt x="87722" y="50164"/>
                    </a:cubicBezTo>
                    <a:lnTo>
                      <a:pt x="791" y="0"/>
                    </a:lnTo>
                    <a:lnTo>
                      <a:pt x="0" y="285957"/>
                    </a:lnTo>
                    <a:lnTo>
                      <a:pt x="86931" y="336121"/>
                    </a:lnTo>
                    <a:cubicBezTo>
                      <a:pt x="88570" y="337082"/>
                      <a:pt x="90379" y="337929"/>
                      <a:pt x="92244" y="338663"/>
                    </a:cubicBezTo>
                    <a:cubicBezTo>
                      <a:pt x="92357" y="338719"/>
                      <a:pt x="92470" y="338719"/>
                      <a:pt x="92526" y="338776"/>
                    </a:cubicBezTo>
                    <a:cubicBezTo>
                      <a:pt x="92809" y="338889"/>
                      <a:pt x="93148" y="339002"/>
                      <a:pt x="93431" y="339059"/>
                    </a:cubicBezTo>
                    <a:cubicBezTo>
                      <a:pt x="94505" y="339454"/>
                      <a:pt x="95578" y="339850"/>
                      <a:pt x="96709" y="340188"/>
                    </a:cubicBezTo>
                    <a:cubicBezTo>
                      <a:pt x="97331" y="340358"/>
                      <a:pt x="97952" y="340471"/>
                      <a:pt x="98574" y="340641"/>
                    </a:cubicBezTo>
                    <a:cubicBezTo>
                      <a:pt x="98913" y="340753"/>
                      <a:pt x="99252" y="340810"/>
                      <a:pt x="99648" y="340923"/>
                    </a:cubicBezTo>
                    <a:cubicBezTo>
                      <a:pt x="99987" y="340979"/>
                      <a:pt x="100270" y="341092"/>
                      <a:pt x="100609" y="341149"/>
                    </a:cubicBezTo>
                    <a:cubicBezTo>
                      <a:pt x="101796" y="341375"/>
                      <a:pt x="103039" y="341601"/>
                      <a:pt x="104283" y="341770"/>
                    </a:cubicBezTo>
                    <a:cubicBezTo>
                      <a:pt x="104735" y="341827"/>
                      <a:pt x="105187" y="341883"/>
                      <a:pt x="105583" y="341940"/>
                    </a:cubicBezTo>
                    <a:cubicBezTo>
                      <a:pt x="105866" y="341996"/>
                      <a:pt x="106204" y="341996"/>
                      <a:pt x="106487" y="342053"/>
                    </a:cubicBezTo>
                    <a:cubicBezTo>
                      <a:pt x="106939" y="342109"/>
                      <a:pt x="107392" y="342165"/>
                      <a:pt x="107844" y="342222"/>
                    </a:cubicBezTo>
                    <a:cubicBezTo>
                      <a:pt x="109030" y="342335"/>
                      <a:pt x="110274" y="342392"/>
                      <a:pt x="111518" y="342392"/>
                    </a:cubicBezTo>
                    <a:cubicBezTo>
                      <a:pt x="111913" y="342392"/>
                      <a:pt x="112253" y="342392"/>
                      <a:pt x="112648" y="342392"/>
                    </a:cubicBezTo>
                    <a:cubicBezTo>
                      <a:pt x="112987" y="342392"/>
                      <a:pt x="113326" y="342392"/>
                      <a:pt x="113609" y="342392"/>
                    </a:cubicBezTo>
                    <a:cubicBezTo>
                      <a:pt x="114174" y="342392"/>
                      <a:pt x="114739" y="342392"/>
                      <a:pt x="115305" y="342392"/>
                    </a:cubicBezTo>
                    <a:cubicBezTo>
                      <a:pt x="116661" y="342335"/>
                      <a:pt x="118074" y="342278"/>
                      <a:pt x="119431" y="342109"/>
                    </a:cubicBezTo>
                    <a:cubicBezTo>
                      <a:pt x="119600" y="342109"/>
                      <a:pt x="119713" y="342053"/>
                      <a:pt x="119883" y="342053"/>
                    </a:cubicBezTo>
                    <a:cubicBezTo>
                      <a:pt x="120222" y="341996"/>
                      <a:pt x="120618" y="341940"/>
                      <a:pt x="120957" y="341883"/>
                    </a:cubicBezTo>
                    <a:cubicBezTo>
                      <a:pt x="122031" y="341770"/>
                      <a:pt x="123105" y="341601"/>
                      <a:pt x="124179" y="341431"/>
                    </a:cubicBezTo>
                    <a:cubicBezTo>
                      <a:pt x="124631" y="341375"/>
                      <a:pt x="125083" y="341205"/>
                      <a:pt x="125479" y="341092"/>
                    </a:cubicBezTo>
                    <a:cubicBezTo>
                      <a:pt x="126722" y="340810"/>
                      <a:pt x="127966" y="340528"/>
                      <a:pt x="129209" y="340188"/>
                    </a:cubicBezTo>
                    <a:cubicBezTo>
                      <a:pt x="129887" y="340019"/>
                      <a:pt x="130566" y="339906"/>
                      <a:pt x="131187" y="339680"/>
                    </a:cubicBezTo>
                    <a:cubicBezTo>
                      <a:pt x="131470" y="339567"/>
                      <a:pt x="131696" y="339397"/>
                      <a:pt x="132035" y="339341"/>
                    </a:cubicBezTo>
                    <a:cubicBezTo>
                      <a:pt x="134635" y="338437"/>
                      <a:pt x="137122" y="337420"/>
                      <a:pt x="139327" y="336121"/>
                    </a:cubicBezTo>
                    <a:lnTo>
                      <a:pt x="140005" y="50221"/>
                    </a:lnTo>
                    <a:close/>
                  </a:path>
                </a:pathLst>
              </a:custGeom>
              <a:solidFill>
                <a:schemeClr val="accent1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 223">
                <a:extLst>
                  <a:ext uri="{FF2B5EF4-FFF2-40B4-BE49-F238E27FC236}">
                    <a16:creationId xmlns:a16="http://schemas.microsoft.com/office/drawing/2014/main" id="{86317698-5197-A542-B98E-864E2D637246}"/>
                  </a:ext>
                </a:extLst>
              </p:cNvPr>
              <p:cNvSpPr/>
              <p:nvPr/>
            </p:nvSpPr>
            <p:spPr>
              <a:xfrm>
                <a:off x="9620597" y="5553793"/>
                <a:ext cx="143000" cy="353011"/>
              </a:xfrm>
              <a:custGeom>
                <a:avLst/>
                <a:gdLst>
                  <a:gd name="connsiteX0" fmla="*/ 142209 w 143000"/>
                  <a:gd name="connsiteY0" fmla="*/ 346741 h 353011"/>
                  <a:gd name="connsiteX1" fmla="*/ 143001 w 143000"/>
                  <a:gd name="connsiteY1" fmla="*/ 60784 h 353011"/>
                  <a:gd name="connsiteX2" fmla="*/ 137857 w 143000"/>
                  <a:gd name="connsiteY2" fmla="*/ 63213 h 353011"/>
                  <a:gd name="connsiteX3" fmla="*/ 136388 w 143000"/>
                  <a:gd name="connsiteY3" fmla="*/ 63778 h 353011"/>
                  <a:gd name="connsiteX4" fmla="*/ 132940 w 143000"/>
                  <a:gd name="connsiteY4" fmla="*/ 64851 h 353011"/>
                  <a:gd name="connsiteX5" fmla="*/ 129209 w 143000"/>
                  <a:gd name="connsiteY5" fmla="*/ 65756 h 353011"/>
                  <a:gd name="connsiteX6" fmla="*/ 124744 w 143000"/>
                  <a:gd name="connsiteY6" fmla="*/ 66546 h 353011"/>
                  <a:gd name="connsiteX7" fmla="*/ 123614 w 143000"/>
                  <a:gd name="connsiteY7" fmla="*/ 66716 h 353011"/>
                  <a:gd name="connsiteX8" fmla="*/ 117396 w 143000"/>
                  <a:gd name="connsiteY8" fmla="*/ 67055 h 353011"/>
                  <a:gd name="connsiteX9" fmla="*/ 116379 w 143000"/>
                  <a:gd name="connsiteY9" fmla="*/ 67055 h 353011"/>
                  <a:gd name="connsiteX10" fmla="*/ 110218 w 143000"/>
                  <a:gd name="connsiteY10" fmla="*/ 66716 h 353011"/>
                  <a:gd name="connsiteX11" fmla="*/ 109314 w 143000"/>
                  <a:gd name="connsiteY11" fmla="*/ 66603 h 353011"/>
                  <a:gd name="connsiteX12" fmla="*/ 103379 w 143000"/>
                  <a:gd name="connsiteY12" fmla="*/ 65586 h 353011"/>
                  <a:gd name="connsiteX13" fmla="*/ 102305 w 143000"/>
                  <a:gd name="connsiteY13" fmla="*/ 65304 h 353011"/>
                  <a:gd name="connsiteX14" fmla="*/ 97218 w 143000"/>
                  <a:gd name="connsiteY14" fmla="*/ 63778 h 353011"/>
                  <a:gd name="connsiteX15" fmla="*/ 96257 w 143000"/>
                  <a:gd name="connsiteY15" fmla="*/ 63439 h 353011"/>
                  <a:gd name="connsiteX16" fmla="*/ 90605 w 143000"/>
                  <a:gd name="connsiteY16" fmla="*/ 60784 h 353011"/>
                  <a:gd name="connsiteX17" fmla="*/ 11700 w 143000"/>
                  <a:gd name="connsiteY17" fmla="*/ 15253 h 353011"/>
                  <a:gd name="connsiteX18" fmla="*/ 791 w 143000"/>
                  <a:gd name="connsiteY18" fmla="*/ 0 h 353011"/>
                  <a:gd name="connsiteX19" fmla="*/ 0 w 143000"/>
                  <a:gd name="connsiteY19" fmla="*/ 285957 h 353011"/>
                  <a:gd name="connsiteX20" fmla="*/ 10909 w 143000"/>
                  <a:gd name="connsiteY20" fmla="*/ 301209 h 353011"/>
                  <a:gd name="connsiteX21" fmla="*/ 89814 w 143000"/>
                  <a:gd name="connsiteY21" fmla="*/ 346741 h 353011"/>
                  <a:gd name="connsiteX22" fmla="*/ 95127 w 143000"/>
                  <a:gd name="connsiteY22" fmla="*/ 349283 h 353011"/>
                  <a:gd name="connsiteX23" fmla="*/ 95466 w 143000"/>
                  <a:gd name="connsiteY23" fmla="*/ 349396 h 353011"/>
                  <a:gd name="connsiteX24" fmla="*/ 96427 w 143000"/>
                  <a:gd name="connsiteY24" fmla="*/ 349736 h 353011"/>
                  <a:gd name="connsiteX25" fmla="*/ 99648 w 143000"/>
                  <a:gd name="connsiteY25" fmla="*/ 350809 h 353011"/>
                  <a:gd name="connsiteX26" fmla="*/ 101514 w 143000"/>
                  <a:gd name="connsiteY26" fmla="*/ 351261 h 353011"/>
                  <a:gd name="connsiteX27" fmla="*/ 102531 w 143000"/>
                  <a:gd name="connsiteY27" fmla="*/ 351543 h 353011"/>
                  <a:gd name="connsiteX28" fmla="*/ 103435 w 143000"/>
                  <a:gd name="connsiteY28" fmla="*/ 351769 h 353011"/>
                  <a:gd name="connsiteX29" fmla="*/ 107110 w 143000"/>
                  <a:gd name="connsiteY29" fmla="*/ 352391 h 353011"/>
                  <a:gd name="connsiteX30" fmla="*/ 108466 w 143000"/>
                  <a:gd name="connsiteY30" fmla="*/ 352560 h 353011"/>
                  <a:gd name="connsiteX31" fmla="*/ 109371 w 143000"/>
                  <a:gd name="connsiteY31" fmla="*/ 352673 h 353011"/>
                  <a:gd name="connsiteX32" fmla="*/ 110670 w 143000"/>
                  <a:gd name="connsiteY32" fmla="*/ 352842 h 353011"/>
                  <a:gd name="connsiteX33" fmla="*/ 114345 w 143000"/>
                  <a:gd name="connsiteY33" fmla="*/ 353012 h 353011"/>
                  <a:gd name="connsiteX34" fmla="*/ 115531 w 143000"/>
                  <a:gd name="connsiteY34" fmla="*/ 353012 h 353011"/>
                  <a:gd name="connsiteX35" fmla="*/ 116548 w 143000"/>
                  <a:gd name="connsiteY35" fmla="*/ 353012 h 353011"/>
                  <a:gd name="connsiteX36" fmla="*/ 118188 w 143000"/>
                  <a:gd name="connsiteY36" fmla="*/ 353012 h 353011"/>
                  <a:gd name="connsiteX37" fmla="*/ 122314 w 143000"/>
                  <a:gd name="connsiteY37" fmla="*/ 352729 h 353011"/>
                  <a:gd name="connsiteX38" fmla="*/ 122766 w 143000"/>
                  <a:gd name="connsiteY38" fmla="*/ 352673 h 353011"/>
                  <a:gd name="connsiteX39" fmla="*/ 123896 w 143000"/>
                  <a:gd name="connsiteY39" fmla="*/ 352504 h 353011"/>
                  <a:gd name="connsiteX40" fmla="*/ 127005 w 143000"/>
                  <a:gd name="connsiteY40" fmla="*/ 352051 h 353011"/>
                  <a:gd name="connsiteX41" fmla="*/ 128362 w 143000"/>
                  <a:gd name="connsiteY41" fmla="*/ 351713 h 353011"/>
                  <a:gd name="connsiteX42" fmla="*/ 132092 w 143000"/>
                  <a:gd name="connsiteY42" fmla="*/ 350809 h 353011"/>
                  <a:gd name="connsiteX43" fmla="*/ 134071 w 143000"/>
                  <a:gd name="connsiteY43" fmla="*/ 350300 h 353011"/>
                  <a:gd name="connsiteX44" fmla="*/ 135596 w 143000"/>
                  <a:gd name="connsiteY44" fmla="*/ 349736 h 353011"/>
                  <a:gd name="connsiteX45" fmla="*/ 137066 w 143000"/>
                  <a:gd name="connsiteY45" fmla="*/ 349170 h 353011"/>
                  <a:gd name="connsiteX46" fmla="*/ 142209 w 143000"/>
                  <a:gd name="connsiteY46" fmla="*/ 346741 h 353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43000" h="353011">
                    <a:moveTo>
                      <a:pt x="142209" y="346741"/>
                    </a:moveTo>
                    <a:lnTo>
                      <a:pt x="143001" y="60784"/>
                    </a:lnTo>
                    <a:cubicBezTo>
                      <a:pt x="141418" y="61688"/>
                      <a:pt x="139666" y="62479"/>
                      <a:pt x="137857" y="63213"/>
                    </a:cubicBezTo>
                    <a:cubicBezTo>
                      <a:pt x="137405" y="63383"/>
                      <a:pt x="136897" y="63609"/>
                      <a:pt x="136388" y="63778"/>
                    </a:cubicBezTo>
                    <a:cubicBezTo>
                      <a:pt x="135257" y="64174"/>
                      <a:pt x="134071" y="64513"/>
                      <a:pt x="132940" y="64851"/>
                    </a:cubicBezTo>
                    <a:cubicBezTo>
                      <a:pt x="131696" y="65190"/>
                      <a:pt x="130510" y="65529"/>
                      <a:pt x="129209" y="65756"/>
                    </a:cubicBezTo>
                    <a:cubicBezTo>
                      <a:pt x="127740" y="66038"/>
                      <a:pt x="126271" y="66320"/>
                      <a:pt x="124744" y="66546"/>
                    </a:cubicBezTo>
                    <a:cubicBezTo>
                      <a:pt x="124348" y="66603"/>
                      <a:pt x="124010" y="66659"/>
                      <a:pt x="123614" y="66716"/>
                    </a:cubicBezTo>
                    <a:cubicBezTo>
                      <a:pt x="121579" y="66942"/>
                      <a:pt x="119488" y="67055"/>
                      <a:pt x="117396" y="67055"/>
                    </a:cubicBezTo>
                    <a:cubicBezTo>
                      <a:pt x="117057" y="67055"/>
                      <a:pt x="116718" y="67055"/>
                      <a:pt x="116379" y="67055"/>
                    </a:cubicBezTo>
                    <a:cubicBezTo>
                      <a:pt x="114345" y="67055"/>
                      <a:pt x="112253" y="66942"/>
                      <a:pt x="110218" y="66716"/>
                    </a:cubicBezTo>
                    <a:cubicBezTo>
                      <a:pt x="109936" y="66659"/>
                      <a:pt x="109596" y="66659"/>
                      <a:pt x="109314" y="66603"/>
                    </a:cubicBezTo>
                    <a:cubicBezTo>
                      <a:pt x="107279" y="66377"/>
                      <a:pt x="105300" y="66038"/>
                      <a:pt x="103379" y="65586"/>
                    </a:cubicBezTo>
                    <a:cubicBezTo>
                      <a:pt x="103040" y="65529"/>
                      <a:pt x="102701" y="65417"/>
                      <a:pt x="102305" y="65304"/>
                    </a:cubicBezTo>
                    <a:cubicBezTo>
                      <a:pt x="100553" y="64851"/>
                      <a:pt x="98857" y="64343"/>
                      <a:pt x="97218" y="63778"/>
                    </a:cubicBezTo>
                    <a:cubicBezTo>
                      <a:pt x="96935" y="63665"/>
                      <a:pt x="96597" y="63552"/>
                      <a:pt x="96257" y="63439"/>
                    </a:cubicBezTo>
                    <a:cubicBezTo>
                      <a:pt x="94279" y="62648"/>
                      <a:pt x="92357" y="61801"/>
                      <a:pt x="90605" y="60784"/>
                    </a:cubicBezTo>
                    <a:lnTo>
                      <a:pt x="11700" y="15253"/>
                    </a:lnTo>
                    <a:cubicBezTo>
                      <a:pt x="4409" y="11072"/>
                      <a:pt x="791" y="5536"/>
                      <a:pt x="791" y="0"/>
                    </a:cubicBezTo>
                    <a:lnTo>
                      <a:pt x="0" y="285957"/>
                    </a:lnTo>
                    <a:cubicBezTo>
                      <a:pt x="0" y="291493"/>
                      <a:pt x="3617" y="296973"/>
                      <a:pt x="10909" y="301209"/>
                    </a:cubicBezTo>
                    <a:lnTo>
                      <a:pt x="89814" y="346741"/>
                    </a:lnTo>
                    <a:cubicBezTo>
                      <a:pt x="91453" y="347702"/>
                      <a:pt x="93261" y="348549"/>
                      <a:pt x="95127" y="349283"/>
                    </a:cubicBezTo>
                    <a:cubicBezTo>
                      <a:pt x="95240" y="349340"/>
                      <a:pt x="95353" y="349340"/>
                      <a:pt x="95466" y="349396"/>
                    </a:cubicBezTo>
                    <a:cubicBezTo>
                      <a:pt x="95749" y="349509"/>
                      <a:pt x="96087" y="349623"/>
                      <a:pt x="96427" y="349736"/>
                    </a:cubicBezTo>
                    <a:cubicBezTo>
                      <a:pt x="97500" y="350131"/>
                      <a:pt x="98518" y="350527"/>
                      <a:pt x="99648" y="350809"/>
                    </a:cubicBezTo>
                    <a:cubicBezTo>
                      <a:pt x="100270" y="350978"/>
                      <a:pt x="100892" y="351091"/>
                      <a:pt x="101514" y="351261"/>
                    </a:cubicBezTo>
                    <a:cubicBezTo>
                      <a:pt x="101853" y="351373"/>
                      <a:pt x="102192" y="351430"/>
                      <a:pt x="102531" y="351543"/>
                    </a:cubicBezTo>
                    <a:cubicBezTo>
                      <a:pt x="102814" y="351600"/>
                      <a:pt x="103153" y="351713"/>
                      <a:pt x="103435" y="351769"/>
                    </a:cubicBezTo>
                    <a:cubicBezTo>
                      <a:pt x="104622" y="351995"/>
                      <a:pt x="105866" y="352221"/>
                      <a:pt x="107110" y="352391"/>
                    </a:cubicBezTo>
                    <a:cubicBezTo>
                      <a:pt x="107561" y="352447"/>
                      <a:pt x="108013" y="352504"/>
                      <a:pt x="108466" y="352560"/>
                    </a:cubicBezTo>
                    <a:cubicBezTo>
                      <a:pt x="108748" y="352617"/>
                      <a:pt x="109088" y="352617"/>
                      <a:pt x="109371" y="352673"/>
                    </a:cubicBezTo>
                    <a:cubicBezTo>
                      <a:pt x="109823" y="352729"/>
                      <a:pt x="110218" y="352786"/>
                      <a:pt x="110670" y="352842"/>
                    </a:cubicBezTo>
                    <a:cubicBezTo>
                      <a:pt x="111857" y="352955"/>
                      <a:pt x="113101" y="353012"/>
                      <a:pt x="114345" y="353012"/>
                    </a:cubicBezTo>
                    <a:cubicBezTo>
                      <a:pt x="114740" y="353012"/>
                      <a:pt x="115135" y="353012"/>
                      <a:pt x="115531" y="353012"/>
                    </a:cubicBezTo>
                    <a:cubicBezTo>
                      <a:pt x="115870" y="353012"/>
                      <a:pt x="116210" y="353012"/>
                      <a:pt x="116548" y="353012"/>
                    </a:cubicBezTo>
                    <a:cubicBezTo>
                      <a:pt x="117114" y="353012"/>
                      <a:pt x="117623" y="353012"/>
                      <a:pt x="118188" y="353012"/>
                    </a:cubicBezTo>
                    <a:cubicBezTo>
                      <a:pt x="119544" y="352955"/>
                      <a:pt x="120957" y="352899"/>
                      <a:pt x="122314" y="352729"/>
                    </a:cubicBezTo>
                    <a:cubicBezTo>
                      <a:pt x="122483" y="352729"/>
                      <a:pt x="122653" y="352673"/>
                      <a:pt x="122766" y="352673"/>
                    </a:cubicBezTo>
                    <a:cubicBezTo>
                      <a:pt x="123162" y="352617"/>
                      <a:pt x="123501" y="352560"/>
                      <a:pt x="123896" y="352504"/>
                    </a:cubicBezTo>
                    <a:cubicBezTo>
                      <a:pt x="124970" y="352391"/>
                      <a:pt x="125988" y="352277"/>
                      <a:pt x="127005" y="352051"/>
                    </a:cubicBezTo>
                    <a:cubicBezTo>
                      <a:pt x="127457" y="351995"/>
                      <a:pt x="127909" y="351826"/>
                      <a:pt x="128362" y="351713"/>
                    </a:cubicBezTo>
                    <a:cubicBezTo>
                      <a:pt x="129605" y="351430"/>
                      <a:pt x="130849" y="351148"/>
                      <a:pt x="132092" y="350809"/>
                    </a:cubicBezTo>
                    <a:cubicBezTo>
                      <a:pt x="132714" y="350639"/>
                      <a:pt x="133448" y="350527"/>
                      <a:pt x="134071" y="350300"/>
                    </a:cubicBezTo>
                    <a:cubicBezTo>
                      <a:pt x="134579" y="350131"/>
                      <a:pt x="135088" y="349905"/>
                      <a:pt x="135596" y="349736"/>
                    </a:cubicBezTo>
                    <a:cubicBezTo>
                      <a:pt x="136105" y="349566"/>
                      <a:pt x="136557" y="349396"/>
                      <a:pt x="137066" y="349170"/>
                    </a:cubicBezTo>
                    <a:cubicBezTo>
                      <a:pt x="138875" y="348492"/>
                      <a:pt x="140627" y="347702"/>
                      <a:pt x="142209" y="34674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 224">
                <a:extLst>
                  <a:ext uri="{FF2B5EF4-FFF2-40B4-BE49-F238E27FC236}">
                    <a16:creationId xmlns:a16="http://schemas.microsoft.com/office/drawing/2014/main" id="{36D0BE38-8349-8846-A58B-E76897C508FF}"/>
                  </a:ext>
                </a:extLst>
              </p:cNvPr>
              <p:cNvSpPr/>
              <p:nvPr/>
            </p:nvSpPr>
            <p:spPr>
              <a:xfrm>
                <a:off x="10007660" y="5602263"/>
                <a:ext cx="1130" cy="357022"/>
              </a:xfrm>
              <a:custGeom>
                <a:avLst/>
                <a:gdLst>
                  <a:gd name="connsiteX0" fmla="*/ 1130 w 1130"/>
                  <a:gd name="connsiteY0" fmla="*/ 71009 h 357022"/>
                  <a:gd name="connsiteX1" fmla="*/ 339 w 1130"/>
                  <a:gd name="connsiteY1" fmla="*/ 357023 h 357022"/>
                  <a:gd name="connsiteX2" fmla="*/ 0 w 1130"/>
                  <a:gd name="connsiteY2" fmla="*/ 286013 h 357022"/>
                  <a:gd name="connsiteX3" fmla="*/ 791 w 1130"/>
                  <a:gd name="connsiteY3" fmla="*/ 0 h 357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30" h="357022">
                    <a:moveTo>
                      <a:pt x="1130" y="71009"/>
                    </a:moveTo>
                    <a:lnTo>
                      <a:pt x="339" y="357023"/>
                    </a:lnTo>
                    <a:lnTo>
                      <a:pt x="0" y="286013"/>
                    </a:lnTo>
                    <a:lnTo>
                      <a:pt x="791" y="0"/>
                    </a:lnTo>
                    <a:close/>
                  </a:path>
                </a:pathLst>
              </a:custGeom>
              <a:solidFill>
                <a:srgbClr val="1E5281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 225">
                <a:extLst>
                  <a:ext uri="{FF2B5EF4-FFF2-40B4-BE49-F238E27FC236}">
                    <a16:creationId xmlns:a16="http://schemas.microsoft.com/office/drawing/2014/main" id="{84DEAD13-B41F-E049-9731-6D1707EF5904}"/>
                  </a:ext>
                </a:extLst>
              </p:cNvPr>
              <p:cNvSpPr/>
              <p:nvPr/>
            </p:nvSpPr>
            <p:spPr>
              <a:xfrm>
                <a:off x="9492575" y="4992047"/>
                <a:ext cx="1213978" cy="702634"/>
              </a:xfrm>
              <a:custGeom>
                <a:avLst/>
                <a:gdLst>
                  <a:gd name="connsiteX0" fmla="*/ 1076461 w 1213978"/>
                  <a:gd name="connsiteY0" fmla="*/ 546719 h 702634"/>
                  <a:gd name="connsiteX1" fmla="*/ 1076687 w 1213978"/>
                  <a:gd name="connsiteY1" fmla="*/ 576999 h 702634"/>
                  <a:gd name="connsiteX2" fmla="*/ 998291 w 1213978"/>
                  <a:gd name="connsiteY2" fmla="*/ 622530 h 702634"/>
                  <a:gd name="connsiteX3" fmla="*/ 945952 w 1213978"/>
                  <a:gd name="connsiteY3" fmla="*/ 622530 h 702634"/>
                  <a:gd name="connsiteX4" fmla="*/ 859021 w 1213978"/>
                  <a:gd name="connsiteY4" fmla="*/ 572366 h 702634"/>
                  <a:gd name="connsiteX5" fmla="*/ 700985 w 1213978"/>
                  <a:gd name="connsiteY5" fmla="*/ 610215 h 702634"/>
                  <a:gd name="connsiteX6" fmla="*/ 701438 w 1213978"/>
                  <a:gd name="connsiteY6" fmla="*/ 681224 h 702634"/>
                  <a:gd name="connsiteX7" fmla="*/ 664585 w 1213978"/>
                  <a:gd name="connsiteY7" fmla="*/ 702634 h 702634"/>
                  <a:gd name="connsiteX8" fmla="*/ 553350 w 1213978"/>
                  <a:gd name="connsiteY8" fmla="*/ 702634 h 702634"/>
                  <a:gd name="connsiteX9" fmla="*/ 527180 w 1213978"/>
                  <a:gd name="connsiteY9" fmla="*/ 696364 h 702634"/>
                  <a:gd name="connsiteX10" fmla="*/ 516215 w 1213978"/>
                  <a:gd name="connsiteY10" fmla="*/ 681224 h 702634"/>
                  <a:gd name="connsiteX11" fmla="*/ 515876 w 1213978"/>
                  <a:gd name="connsiteY11" fmla="*/ 610215 h 702634"/>
                  <a:gd name="connsiteX12" fmla="*/ 357389 w 1213978"/>
                  <a:gd name="connsiteY12" fmla="*/ 572366 h 702634"/>
                  <a:gd name="connsiteX13" fmla="*/ 271023 w 1213978"/>
                  <a:gd name="connsiteY13" fmla="*/ 622530 h 702634"/>
                  <a:gd name="connsiteX14" fmla="*/ 218683 w 1213978"/>
                  <a:gd name="connsiteY14" fmla="*/ 622530 h 702634"/>
                  <a:gd name="connsiteX15" fmla="*/ 139779 w 1213978"/>
                  <a:gd name="connsiteY15" fmla="*/ 576999 h 702634"/>
                  <a:gd name="connsiteX16" fmla="*/ 139666 w 1213978"/>
                  <a:gd name="connsiteY16" fmla="*/ 546719 h 702634"/>
                  <a:gd name="connsiteX17" fmla="*/ 226031 w 1213978"/>
                  <a:gd name="connsiteY17" fmla="*/ 496556 h 702634"/>
                  <a:gd name="connsiteX18" fmla="*/ 160070 w 1213978"/>
                  <a:gd name="connsiteY18" fmla="*/ 404927 h 702634"/>
                  <a:gd name="connsiteX19" fmla="*/ 37418 w 1213978"/>
                  <a:gd name="connsiteY19" fmla="*/ 404927 h 702634"/>
                  <a:gd name="connsiteX20" fmla="*/ 11248 w 1213978"/>
                  <a:gd name="connsiteY20" fmla="*/ 398657 h 702634"/>
                  <a:gd name="connsiteX21" fmla="*/ 339 w 1213978"/>
                  <a:gd name="connsiteY21" fmla="*/ 383517 h 702634"/>
                  <a:gd name="connsiteX22" fmla="*/ 0 w 1213978"/>
                  <a:gd name="connsiteY22" fmla="*/ 319117 h 702634"/>
                  <a:gd name="connsiteX23" fmla="*/ 36852 w 1213978"/>
                  <a:gd name="connsiteY23" fmla="*/ 297707 h 702634"/>
                  <a:gd name="connsiteX24" fmla="*/ 159448 w 1213978"/>
                  <a:gd name="connsiteY24" fmla="*/ 297707 h 702634"/>
                  <a:gd name="connsiteX25" fmla="*/ 224336 w 1213978"/>
                  <a:gd name="connsiteY25" fmla="*/ 206079 h 702634"/>
                  <a:gd name="connsiteX26" fmla="*/ 137405 w 1213978"/>
                  <a:gd name="connsiteY26" fmla="*/ 155915 h 702634"/>
                  <a:gd name="connsiteX27" fmla="*/ 137292 w 1213978"/>
                  <a:gd name="connsiteY27" fmla="*/ 125636 h 702634"/>
                  <a:gd name="connsiteX28" fmla="*/ 215688 w 1213978"/>
                  <a:gd name="connsiteY28" fmla="*/ 80104 h 702634"/>
                  <a:gd name="connsiteX29" fmla="*/ 267970 w 1213978"/>
                  <a:gd name="connsiteY29" fmla="*/ 80104 h 702634"/>
                  <a:gd name="connsiteX30" fmla="*/ 354901 w 1213978"/>
                  <a:gd name="connsiteY30" fmla="*/ 130268 h 702634"/>
                  <a:gd name="connsiteX31" fmla="*/ 512993 w 1213978"/>
                  <a:gd name="connsiteY31" fmla="*/ 92363 h 702634"/>
                  <a:gd name="connsiteX32" fmla="*/ 512598 w 1213978"/>
                  <a:gd name="connsiteY32" fmla="*/ 21410 h 702634"/>
                  <a:gd name="connsiteX33" fmla="*/ 549450 w 1213978"/>
                  <a:gd name="connsiteY33" fmla="*/ 0 h 702634"/>
                  <a:gd name="connsiteX34" fmla="*/ 660629 w 1213978"/>
                  <a:gd name="connsiteY34" fmla="*/ 0 h 702634"/>
                  <a:gd name="connsiteX35" fmla="*/ 686798 w 1213978"/>
                  <a:gd name="connsiteY35" fmla="*/ 6270 h 702634"/>
                  <a:gd name="connsiteX36" fmla="*/ 697707 w 1213978"/>
                  <a:gd name="connsiteY36" fmla="*/ 21410 h 702634"/>
                  <a:gd name="connsiteX37" fmla="*/ 698102 w 1213978"/>
                  <a:gd name="connsiteY37" fmla="*/ 92363 h 702634"/>
                  <a:gd name="connsiteX38" fmla="*/ 856590 w 1213978"/>
                  <a:gd name="connsiteY38" fmla="*/ 130268 h 702634"/>
                  <a:gd name="connsiteX39" fmla="*/ 942956 w 1213978"/>
                  <a:gd name="connsiteY39" fmla="*/ 80104 h 702634"/>
                  <a:gd name="connsiteX40" fmla="*/ 995182 w 1213978"/>
                  <a:gd name="connsiteY40" fmla="*/ 80104 h 702634"/>
                  <a:gd name="connsiteX41" fmla="*/ 1074087 w 1213978"/>
                  <a:gd name="connsiteY41" fmla="*/ 125636 h 702634"/>
                  <a:gd name="connsiteX42" fmla="*/ 1074313 w 1213978"/>
                  <a:gd name="connsiteY42" fmla="*/ 155859 h 702634"/>
                  <a:gd name="connsiteX43" fmla="*/ 987947 w 1213978"/>
                  <a:gd name="connsiteY43" fmla="*/ 206022 h 702634"/>
                  <a:gd name="connsiteX44" fmla="*/ 1053852 w 1213978"/>
                  <a:gd name="connsiteY44" fmla="*/ 297651 h 702634"/>
                  <a:gd name="connsiteX45" fmla="*/ 1176448 w 1213978"/>
                  <a:gd name="connsiteY45" fmla="*/ 297651 h 702634"/>
                  <a:gd name="connsiteX46" fmla="*/ 1202674 w 1213978"/>
                  <a:gd name="connsiteY46" fmla="*/ 303921 h 702634"/>
                  <a:gd name="connsiteX47" fmla="*/ 1213583 w 1213978"/>
                  <a:gd name="connsiteY47" fmla="*/ 319061 h 702634"/>
                  <a:gd name="connsiteX48" fmla="*/ 1213979 w 1213978"/>
                  <a:gd name="connsiteY48" fmla="*/ 383461 h 702634"/>
                  <a:gd name="connsiteX49" fmla="*/ 1177126 w 1213978"/>
                  <a:gd name="connsiteY49" fmla="*/ 404870 h 702634"/>
                  <a:gd name="connsiteX50" fmla="*/ 1054474 w 1213978"/>
                  <a:gd name="connsiteY50" fmla="*/ 404870 h 702634"/>
                  <a:gd name="connsiteX51" fmla="*/ 989530 w 1213978"/>
                  <a:gd name="connsiteY51" fmla="*/ 496499 h 702634"/>
                  <a:gd name="connsiteX52" fmla="*/ 1076461 w 1213978"/>
                  <a:gd name="connsiteY52" fmla="*/ 546719 h 702634"/>
                  <a:gd name="connsiteX53" fmla="*/ 461389 w 1213978"/>
                  <a:gd name="connsiteY53" fmla="*/ 435940 h 702634"/>
                  <a:gd name="connsiteX54" fmla="*/ 753607 w 1213978"/>
                  <a:gd name="connsiteY54" fmla="*/ 435940 h 702634"/>
                  <a:gd name="connsiteX55" fmla="*/ 752646 w 1213978"/>
                  <a:gd name="connsiteY55" fmla="*/ 266807 h 702634"/>
                  <a:gd name="connsiteX56" fmla="*/ 460428 w 1213978"/>
                  <a:gd name="connsiteY56" fmla="*/ 266807 h 702634"/>
                  <a:gd name="connsiteX57" fmla="*/ 461389 w 1213978"/>
                  <a:gd name="connsiteY57" fmla="*/ 435940 h 702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1213978" h="702634">
                    <a:moveTo>
                      <a:pt x="1076461" y="546719"/>
                    </a:moveTo>
                    <a:cubicBezTo>
                      <a:pt x="1090930" y="555080"/>
                      <a:pt x="1091043" y="568638"/>
                      <a:pt x="1076687" y="576999"/>
                    </a:cubicBezTo>
                    <a:lnTo>
                      <a:pt x="998291" y="622530"/>
                    </a:lnTo>
                    <a:cubicBezTo>
                      <a:pt x="983878" y="630891"/>
                      <a:pt x="960421" y="630891"/>
                      <a:pt x="945952" y="622530"/>
                    </a:cubicBezTo>
                    <a:lnTo>
                      <a:pt x="859021" y="572366"/>
                    </a:lnTo>
                    <a:cubicBezTo>
                      <a:pt x="810186" y="591065"/>
                      <a:pt x="756490" y="603662"/>
                      <a:pt x="700985" y="610215"/>
                    </a:cubicBezTo>
                    <a:lnTo>
                      <a:pt x="701438" y="681224"/>
                    </a:lnTo>
                    <a:cubicBezTo>
                      <a:pt x="701438" y="693031"/>
                      <a:pt x="684990" y="702634"/>
                      <a:pt x="664585" y="702634"/>
                    </a:cubicBezTo>
                    <a:lnTo>
                      <a:pt x="553350" y="702634"/>
                    </a:lnTo>
                    <a:cubicBezTo>
                      <a:pt x="543176" y="702634"/>
                      <a:pt x="533907" y="700262"/>
                      <a:pt x="527180" y="696364"/>
                    </a:cubicBezTo>
                    <a:cubicBezTo>
                      <a:pt x="520454" y="692466"/>
                      <a:pt x="516272" y="687156"/>
                      <a:pt x="516215" y="681224"/>
                    </a:cubicBezTo>
                    <a:lnTo>
                      <a:pt x="515876" y="610215"/>
                    </a:lnTo>
                    <a:cubicBezTo>
                      <a:pt x="460315" y="603606"/>
                      <a:pt x="406449" y="591065"/>
                      <a:pt x="357389" y="572366"/>
                    </a:cubicBezTo>
                    <a:lnTo>
                      <a:pt x="271023" y="622530"/>
                    </a:lnTo>
                    <a:cubicBezTo>
                      <a:pt x="256666" y="630891"/>
                      <a:pt x="233209" y="630891"/>
                      <a:pt x="218683" y="622530"/>
                    </a:cubicBezTo>
                    <a:lnTo>
                      <a:pt x="139779" y="576999"/>
                    </a:lnTo>
                    <a:cubicBezTo>
                      <a:pt x="125309" y="568638"/>
                      <a:pt x="125252" y="555080"/>
                      <a:pt x="139666" y="546719"/>
                    </a:cubicBezTo>
                    <a:lnTo>
                      <a:pt x="226031" y="496556"/>
                    </a:lnTo>
                    <a:cubicBezTo>
                      <a:pt x="193588" y="468253"/>
                      <a:pt x="171657" y="437070"/>
                      <a:pt x="160070" y="404927"/>
                    </a:cubicBezTo>
                    <a:lnTo>
                      <a:pt x="37418" y="404927"/>
                    </a:lnTo>
                    <a:cubicBezTo>
                      <a:pt x="27187" y="404927"/>
                      <a:pt x="17974" y="402498"/>
                      <a:pt x="11248" y="398657"/>
                    </a:cubicBezTo>
                    <a:cubicBezTo>
                      <a:pt x="4521" y="394759"/>
                      <a:pt x="339" y="389449"/>
                      <a:pt x="339" y="383517"/>
                    </a:cubicBezTo>
                    <a:lnTo>
                      <a:pt x="0" y="319117"/>
                    </a:lnTo>
                    <a:cubicBezTo>
                      <a:pt x="-56" y="307254"/>
                      <a:pt x="16391" y="297707"/>
                      <a:pt x="36852" y="297707"/>
                    </a:cubicBezTo>
                    <a:lnTo>
                      <a:pt x="159448" y="297707"/>
                    </a:lnTo>
                    <a:cubicBezTo>
                      <a:pt x="170696" y="265564"/>
                      <a:pt x="192231" y="234437"/>
                      <a:pt x="224336" y="206079"/>
                    </a:cubicBezTo>
                    <a:lnTo>
                      <a:pt x="137405" y="155915"/>
                    </a:lnTo>
                    <a:cubicBezTo>
                      <a:pt x="122935" y="147554"/>
                      <a:pt x="122879" y="133996"/>
                      <a:pt x="137292" y="125636"/>
                    </a:cubicBezTo>
                    <a:lnTo>
                      <a:pt x="215688" y="80104"/>
                    </a:lnTo>
                    <a:cubicBezTo>
                      <a:pt x="230044" y="71744"/>
                      <a:pt x="253501" y="71744"/>
                      <a:pt x="267970" y="80104"/>
                    </a:cubicBezTo>
                    <a:lnTo>
                      <a:pt x="354901" y="130268"/>
                    </a:lnTo>
                    <a:cubicBezTo>
                      <a:pt x="403736" y="111626"/>
                      <a:pt x="457489" y="99028"/>
                      <a:pt x="512993" y="92363"/>
                    </a:cubicBezTo>
                    <a:lnTo>
                      <a:pt x="512598" y="21410"/>
                    </a:lnTo>
                    <a:cubicBezTo>
                      <a:pt x="512484" y="9604"/>
                      <a:pt x="528989" y="0"/>
                      <a:pt x="549450" y="0"/>
                    </a:cubicBezTo>
                    <a:lnTo>
                      <a:pt x="660629" y="0"/>
                    </a:lnTo>
                    <a:cubicBezTo>
                      <a:pt x="670859" y="0"/>
                      <a:pt x="680072" y="2373"/>
                      <a:pt x="686798" y="6270"/>
                    </a:cubicBezTo>
                    <a:cubicBezTo>
                      <a:pt x="693525" y="10168"/>
                      <a:pt x="697707" y="15535"/>
                      <a:pt x="697707" y="21410"/>
                    </a:cubicBezTo>
                    <a:lnTo>
                      <a:pt x="698102" y="92363"/>
                    </a:lnTo>
                    <a:cubicBezTo>
                      <a:pt x="753607" y="98972"/>
                      <a:pt x="807473" y="111626"/>
                      <a:pt x="856590" y="130268"/>
                    </a:cubicBezTo>
                    <a:lnTo>
                      <a:pt x="942956" y="80104"/>
                    </a:lnTo>
                    <a:cubicBezTo>
                      <a:pt x="957313" y="71744"/>
                      <a:pt x="980712" y="71800"/>
                      <a:pt x="995182" y="80104"/>
                    </a:cubicBezTo>
                    <a:lnTo>
                      <a:pt x="1074087" y="125636"/>
                    </a:lnTo>
                    <a:cubicBezTo>
                      <a:pt x="1088557" y="133996"/>
                      <a:pt x="1088670" y="147498"/>
                      <a:pt x="1074313" y="155859"/>
                    </a:cubicBezTo>
                    <a:lnTo>
                      <a:pt x="987947" y="206022"/>
                    </a:lnTo>
                    <a:cubicBezTo>
                      <a:pt x="1020334" y="234381"/>
                      <a:pt x="1042265" y="265507"/>
                      <a:pt x="1053852" y="297651"/>
                    </a:cubicBezTo>
                    <a:lnTo>
                      <a:pt x="1176448" y="297651"/>
                    </a:lnTo>
                    <a:cubicBezTo>
                      <a:pt x="1186679" y="297651"/>
                      <a:pt x="1195949" y="300023"/>
                      <a:pt x="1202674" y="303921"/>
                    </a:cubicBezTo>
                    <a:cubicBezTo>
                      <a:pt x="1209401" y="307819"/>
                      <a:pt x="1213527" y="313129"/>
                      <a:pt x="1213583" y="319061"/>
                    </a:cubicBezTo>
                    <a:lnTo>
                      <a:pt x="1213979" y="383461"/>
                    </a:lnTo>
                    <a:cubicBezTo>
                      <a:pt x="1213979" y="395267"/>
                      <a:pt x="1197475" y="404870"/>
                      <a:pt x="1177126" y="404870"/>
                    </a:cubicBezTo>
                    <a:lnTo>
                      <a:pt x="1054474" y="404870"/>
                    </a:lnTo>
                    <a:cubicBezTo>
                      <a:pt x="1043226" y="437070"/>
                      <a:pt x="1021635" y="468197"/>
                      <a:pt x="989530" y="496499"/>
                    </a:cubicBezTo>
                    <a:lnTo>
                      <a:pt x="1076461" y="546719"/>
                    </a:lnTo>
                    <a:close/>
                    <a:moveTo>
                      <a:pt x="461389" y="435940"/>
                    </a:moveTo>
                    <a:cubicBezTo>
                      <a:pt x="542328" y="482659"/>
                      <a:pt x="673177" y="482659"/>
                      <a:pt x="753607" y="435940"/>
                    </a:cubicBezTo>
                    <a:cubicBezTo>
                      <a:pt x="834038" y="389223"/>
                      <a:pt x="833586" y="313525"/>
                      <a:pt x="752646" y="266807"/>
                    </a:cubicBezTo>
                    <a:cubicBezTo>
                      <a:pt x="671707" y="220089"/>
                      <a:pt x="540859" y="220089"/>
                      <a:pt x="460428" y="266807"/>
                    </a:cubicBezTo>
                    <a:cubicBezTo>
                      <a:pt x="379941" y="313525"/>
                      <a:pt x="380393" y="389279"/>
                      <a:pt x="461389" y="435940"/>
                    </a:cubicBezTo>
                  </a:path>
                </a:pathLst>
              </a:custGeom>
              <a:solidFill>
                <a:srgbClr val="FFFFFF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 226">
                <a:extLst>
                  <a:ext uri="{FF2B5EF4-FFF2-40B4-BE49-F238E27FC236}">
                    <a16:creationId xmlns:a16="http://schemas.microsoft.com/office/drawing/2014/main" id="{17EBEB02-B05B-9E4C-B615-8297A25D5CDD}"/>
                  </a:ext>
                </a:extLst>
              </p:cNvPr>
              <p:cNvSpPr/>
              <p:nvPr/>
            </p:nvSpPr>
            <p:spPr>
              <a:xfrm>
                <a:off x="10007999" y="5673159"/>
                <a:ext cx="186014" cy="307367"/>
              </a:xfrm>
              <a:custGeom>
                <a:avLst/>
                <a:gdLst>
                  <a:gd name="connsiteX0" fmla="*/ 186014 w 186014"/>
                  <a:gd name="connsiteY0" fmla="*/ 113 h 307367"/>
                  <a:gd name="connsiteX1" fmla="*/ 185279 w 186014"/>
                  <a:gd name="connsiteY1" fmla="*/ 4237 h 307367"/>
                  <a:gd name="connsiteX2" fmla="*/ 185223 w 186014"/>
                  <a:gd name="connsiteY2" fmla="*/ 4519 h 307367"/>
                  <a:gd name="connsiteX3" fmla="*/ 183301 w 186014"/>
                  <a:gd name="connsiteY3" fmla="*/ 8078 h 307367"/>
                  <a:gd name="connsiteX4" fmla="*/ 182962 w 186014"/>
                  <a:gd name="connsiteY4" fmla="*/ 8587 h 307367"/>
                  <a:gd name="connsiteX5" fmla="*/ 180022 w 186014"/>
                  <a:gd name="connsiteY5" fmla="*/ 11694 h 307367"/>
                  <a:gd name="connsiteX6" fmla="*/ 177027 w 186014"/>
                  <a:gd name="connsiteY6" fmla="*/ 13897 h 307367"/>
                  <a:gd name="connsiteX7" fmla="*/ 175388 w 186014"/>
                  <a:gd name="connsiteY7" fmla="*/ 15083 h 307367"/>
                  <a:gd name="connsiteX8" fmla="*/ 174427 w 186014"/>
                  <a:gd name="connsiteY8" fmla="*/ 15592 h 307367"/>
                  <a:gd name="connsiteX9" fmla="*/ 170470 w 186014"/>
                  <a:gd name="connsiteY9" fmla="*/ 17456 h 307367"/>
                  <a:gd name="connsiteX10" fmla="*/ 168775 w 186014"/>
                  <a:gd name="connsiteY10" fmla="*/ 18133 h 307367"/>
                  <a:gd name="connsiteX11" fmla="*/ 165383 w 186014"/>
                  <a:gd name="connsiteY11" fmla="*/ 19207 h 307367"/>
                  <a:gd name="connsiteX12" fmla="*/ 161709 w 186014"/>
                  <a:gd name="connsiteY12" fmla="*/ 20111 h 307367"/>
                  <a:gd name="connsiteX13" fmla="*/ 157470 w 186014"/>
                  <a:gd name="connsiteY13" fmla="*/ 20902 h 307367"/>
                  <a:gd name="connsiteX14" fmla="*/ 156114 w 186014"/>
                  <a:gd name="connsiteY14" fmla="*/ 21071 h 307367"/>
                  <a:gd name="connsiteX15" fmla="*/ 149105 w 186014"/>
                  <a:gd name="connsiteY15" fmla="*/ 21466 h 307367"/>
                  <a:gd name="connsiteX16" fmla="*/ 37869 w 186014"/>
                  <a:gd name="connsiteY16" fmla="*/ 21466 h 307367"/>
                  <a:gd name="connsiteX17" fmla="*/ 30917 w 186014"/>
                  <a:gd name="connsiteY17" fmla="*/ 21071 h 307367"/>
                  <a:gd name="connsiteX18" fmla="*/ 30069 w 186014"/>
                  <a:gd name="connsiteY18" fmla="*/ 20958 h 307367"/>
                  <a:gd name="connsiteX19" fmla="*/ 24078 w 186014"/>
                  <a:gd name="connsiteY19" fmla="*/ 19885 h 307367"/>
                  <a:gd name="connsiteX20" fmla="*/ 22948 w 186014"/>
                  <a:gd name="connsiteY20" fmla="*/ 19602 h 307367"/>
                  <a:gd name="connsiteX21" fmla="*/ 17409 w 186014"/>
                  <a:gd name="connsiteY21" fmla="*/ 17851 h 307367"/>
                  <a:gd name="connsiteX22" fmla="*/ 17183 w 186014"/>
                  <a:gd name="connsiteY22" fmla="*/ 17738 h 307367"/>
                  <a:gd name="connsiteX23" fmla="*/ 11756 w 186014"/>
                  <a:gd name="connsiteY23" fmla="*/ 15140 h 307367"/>
                  <a:gd name="connsiteX24" fmla="*/ 791 w 186014"/>
                  <a:gd name="connsiteY24" fmla="*/ 0 h 307367"/>
                  <a:gd name="connsiteX25" fmla="*/ 0 w 186014"/>
                  <a:gd name="connsiteY25" fmla="*/ 285957 h 307367"/>
                  <a:gd name="connsiteX26" fmla="*/ 10966 w 186014"/>
                  <a:gd name="connsiteY26" fmla="*/ 301097 h 307367"/>
                  <a:gd name="connsiteX27" fmla="*/ 16335 w 186014"/>
                  <a:gd name="connsiteY27" fmla="*/ 303695 h 307367"/>
                  <a:gd name="connsiteX28" fmla="*/ 16392 w 186014"/>
                  <a:gd name="connsiteY28" fmla="*/ 303695 h 307367"/>
                  <a:gd name="connsiteX29" fmla="*/ 16674 w 186014"/>
                  <a:gd name="connsiteY29" fmla="*/ 303808 h 307367"/>
                  <a:gd name="connsiteX30" fmla="*/ 20857 w 186014"/>
                  <a:gd name="connsiteY30" fmla="*/ 305221 h 307367"/>
                  <a:gd name="connsiteX31" fmla="*/ 22213 w 186014"/>
                  <a:gd name="connsiteY31" fmla="*/ 305559 h 307367"/>
                  <a:gd name="connsiteX32" fmla="*/ 23344 w 186014"/>
                  <a:gd name="connsiteY32" fmla="*/ 305842 h 307367"/>
                  <a:gd name="connsiteX33" fmla="*/ 24700 w 186014"/>
                  <a:gd name="connsiteY33" fmla="*/ 306181 h 307367"/>
                  <a:gd name="connsiteX34" fmla="*/ 28318 w 186014"/>
                  <a:gd name="connsiteY34" fmla="*/ 306802 h 307367"/>
                  <a:gd name="connsiteX35" fmla="*/ 29279 w 186014"/>
                  <a:gd name="connsiteY35" fmla="*/ 306915 h 307367"/>
                  <a:gd name="connsiteX36" fmla="*/ 30126 w 186014"/>
                  <a:gd name="connsiteY36" fmla="*/ 307028 h 307367"/>
                  <a:gd name="connsiteX37" fmla="*/ 31878 w 186014"/>
                  <a:gd name="connsiteY37" fmla="*/ 307198 h 307367"/>
                  <a:gd name="connsiteX38" fmla="*/ 35496 w 186014"/>
                  <a:gd name="connsiteY38" fmla="*/ 307367 h 307367"/>
                  <a:gd name="connsiteX39" fmla="*/ 37135 w 186014"/>
                  <a:gd name="connsiteY39" fmla="*/ 307367 h 307367"/>
                  <a:gd name="connsiteX40" fmla="*/ 148370 w 186014"/>
                  <a:gd name="connsiteY40" fmla="*/ 307367 h 307367"/>
                  <a:gd name="connsiteX41" fmla="*/ 150518 w 186014"/>
                  <a:gd name="connsiteY41" fmla="*/ 307311 h 307367"/>
                  <a:gd name="connsiteX42" fmla="*/ 154587 w 186014"/>
                  <a:gd name="connsiteY42" fmla="*/ 307028 h 307367"/>
                  <a:gd name="connsiteX43" fmla="*/ 155322 w 186014"/>
                  <a:gd name="connsiteY43" fmla="*/ 306915 h 307367"/>
                  <a:gd name="connsiteX44" fmla="*/ 156679 w 186014"/>
                  <a:gd name="connsiteY44" fmla="*/ 306746 h 307367"/>
                  <a:gd name="connsiteX45" fmla="*/ 159336 w 186014"/>
                  <a:gd name="connsiteY45" fmla="*/ 306350 h 307367"/>
                  <a:gd name="connsiteX46" fmla="*/ 160918 w 186014"/>
                  <a:gd name="connsiteY46" fmla="*/ 305955 h 307367"/>
                  <a:gd name="connsiteX47" fmla="*/ 164592 w 186014"/>
                  <a:gd name="connsiteY47" fmla="*/ 305051 h 307367"/>
                  <a:gd name="connsiteX48" fmla="*/ 166288 w 186014"/>
                  <a:gd name="connsiteY48" fmla="*/ 304599 h 307367"/>
                  <a:gd name="connsiteX49" fmla="*/ 167983 w 186014"/>
                  <a:gd name="connsiteY49" fmla="*/ 303977 h 307367"/>
                  <a:gd name="connsiteX50" fmla="*/ 169679 w 186014"/>
                  <a:gd name="connsiteY50" fmla="*/ 303300 h 307367"/>
                  <a:gd name="connsiteX51" fmla="*/ 173635 w 186014"/>
                  <a:gd name="connsiteY51" fmla="*/ 301436 h 307367"/>
                  <a:gd name="connsiteX52" fmla="*/ 174596 w 186014"/>
                  <a:gd name="connsiteY52" fmla="*/ 300927 h 307367"/>
                  <a:gd name="connsiteX53" fmla="*/ 174879 w 186014"/>
                  <a:gd name="connsiteY53" fmla="*/ 300758 h 307367"/>
                  <a:gd name="connsiteX54" fmla="*/ 176236 w 186014"/>
                  <a:gd name="connsiteY54" fmla="*/ 299741 h 307367"/>
                  <a:gd name="connsiteX55" fmla="*/ 179231 w 186014"/>
                  <a:gd name="connsiteY55" fmla="*/ 297538 h 307367"/>
                  <a:gd name="connsiteX56" fmla="*/ 179570 w 186014"/>
                  <a:gd name="connsiteY56" fmla="*/ 297255 h 307367"/>
                  <a:gd name="connsiteX57" fmla="*/ 181888 w 186014"/>
                  <a:gd name="connsiteY57" fmla="*/ 294769 h 307367"/>
                  <a:gd name="connsiteX58" fmla="*/ 182170 w 186014"/>
                  <a:gd name="connsiteY58" fmla="*/ 294374 h 307367"/>
                  <a:gd name="connsiteX59" fmla="*/ 182510 w 186014"/>
                  <a:gd name="connsiteY59" fmla="*/ 293866 h 307367"/>
                  <a:gd name="connsiteX60" fmla="*/ 183358 w 186014"/>
                  <a:gd name="connsiteY60" fmla="*/ 292567 h 307367"/>
                  <a:gd name="connsiteX61" fmla="*/ 184318 w 186014"/>
                  <a:gd name="connsiteY61" fmla="*/ 290477 h 307367"/>
                  <a:gd name="connsiteX62" fmla="*/ 184375 w 186014"/>
                  <a:gd name="connsiteY62" fmla="*/ 290250 h 307367"/>
                  <a:gd name="connsiteX63" fmla="*/ 184431 w 186014"/>
                  <a:gd name="connsiteY63" fmla="*/ 289968 h 307367"/>
                  <a:gd name="connsiteX64" fmla="*/ 184883 w 186014"/>
                  <a:gd name="connsiteY64" fmla="*/ 288387 h 307367"/>
                  <a:gd name="connsiteX65" fmla="*/ 185109 w 186014"/>
                  <a:gd name="connsiteY65" fmla="*/ 286240 h 307367"/>
                  <a:gd name="connsiteX66" fmla="*/ 185109 w 186014"/>
                  <a:gd name="connsiteY66" fmla="*/ 285844 h 307367"/>
                  <a:gd name="connsiteX67" fmla="*/ 185109 w 186014"/>
                  <a:gd name="connsiteY67" fmla="*/ 285844 h 307367"/>
                  <a:gd name="connsiteX68" fmla="*/ 186014 w 186014"/>
                  <a:gd name="connsiteY68" fmla="*/ 113 h 307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186014" h="307367">
                    <a:moveTo>
                      <a:pt x="186014" y="113"/>
                    </a:moveTo>
                    <a:cubicBezTo>
                      <a:pt x="186014" y="1525"/>
                      <a:pt x="185731" y="2881"/>
                      <a:pt x="185279" y="4237"/>
                    </a:cubicBezTo>
                    <a:cubicBezTo>
                      <a:pt x="185279" y="4350"/>
                      <a:pt x="185223" y="4406"/>
                      <a:pt x="185223" y="4519"/>
                    </a:cubicBezTo>
                    <a:cubicBezTo>
                      <a:pt x="184771" y="5762"/>
                      <a:pt x="184092" y="6948"/>
                      <a:pt x="183301" y="8078"/>
                    </a:cubicBezTo>
                    <a:cubicBezTo>
                      <a:pt x="183188" y="8247"/>
                      <a:pt x="183075" y="8417"/>
                      <a:pt x="182962" y="8587"/>
                    </a:cubicBezTo>
                    <a:cubicBezTo>
                      <a:pt x="182170" y="9660"/>
                      <a:pt x="181153" y="10733"/>
                      <a:pt x="180022" y="11694"/>
                    </a:cubicBezTo>
                    <a:cubicBezTo>
                      <a:pt x="179119" y="12484"/>
                      <a:pt x="178101" y="13162"/>
                      <a:pt x="177027" y="13897"/>
                    </a:cubicBezTo>
                    <a:cubicBezTo>
                      <a:pt x="176461" y="14292"/>
                      <a:pt x="175953" y="14688"/>
                      <a:pt x="175388" y="15083"/>
                    </a:cubicBezTo>
                    <a:cubicBezTo>
                      <a:pt x="175105" y="15253"/>
                      <a:pt x="174710" y="15422"/>
                      <a:pt x="174427" y="15592"/>
                    </a:cubicBezTo>
                    <a:cubicBezTo>
                      <a:pt x="173183" y="16269"/>
                      <a:pt x="171884" y="16891"/>
                      <a:pt x="170470" y="17456"/>
                    </a:cubicBezTo>
                    <a:cubicBezTo>
                      <a:pt x="169905" y="17682"/>
                      <a:pt x="169340" y="17908"/>
                      <a:pt x="168775" y="18133"/>
                    </a:cubicBezTo>
                    <a:cubicBezTo>
                      <a:pt x="167701" y="18529"/>
                      <a:pt x="166570" y="18868"/>
                      <a:pt x="165383" y="19207"/>
                    </a:cubicBezTo>
                    <a:cubicBezTo>
                      <a:pt x="164197" y="19546"/>
                      <a:pt x="162953" y="19828"/>
                      <a:pt x="161709" y="20111"/>
                    </a:cubicBezTo>
                    <a:cubicBezTo>
                      <a:pt x="160296" y="20393"/>
                      <a:pt x="158940" y="20676"/>
                      <a:pt x="157470" y="20902"/>
                    </a:cubicBezTo>
                    <a:cubicBezTo>
                      <a:pt x="157018" y="20958"/>
                      <a:pt x="156566" y="21014"/>
                      <a:pt x="156114" y="21071"/>
                    </a:cubicBezTo>
                    <a:cubicBezTo>
                      <a:pt x="153853" y="21297"/>
                      <a:pt x="151536" y="21466"/>
                      <a:pt x="149105" y="21466"/>
                    </a:cubicBezTo>
                    <a:lnTo>
                      <a:pt x="37869" y="21466"/>
                    </a:lnTo>
                    <a:cubicBezTo>
                      <a:pt x="35496" y="21466"/>
                      <a:pt x="33178" y="21297"/>
                      <a:pt x="30917" y="21071"/>
                    </a:cubicBezTo>
                    <a:cubicBezTo>
                      <a:pt x="30635" y="21014"/>
                      <a:pt x="30352" y="21014"/>
                      <a:pt x="30069" y="20958"/>
                    </a:cubicBezTo>
                    <a:cubicBezTo>
                      <a:pt x="27978" y="20676"/>
                      <a:pt x="26000" y="20337"/>
                      <a:pt x="24078" y="19885"/>
                    </a:cubicBezTo>
                    <a:cubicBezTo>
                      <a:pt x="23683" y="19772"/>
                      <a:pt x="23344" y="19715"/>
                      <a:pt x="22948" y="19602"/>
                    </a:cubicBezTo>
                    <a:cubicBezTo>
                      <a:pt x="21026" y="19094"/>
                      <a:pt x="19161" y="18529"/>
                      <a:pt x="17409" y="17851"/>
                    </a:cubicBezTo>
                    <a:cubicBezTo>
                      <a:pt x="17352" y="17794"/>
                      <a:pt x="17239" y="17794"/>
                      <a:pt x="17183" y="17738"/>
                    </a:cubicBezTo>
                    <a:cubicBezTo>
                      <a:pt x="15205" y="16947"/>
                      <a:pt x="13396" y="16100"/>
                      <a:pt x="11756" y="15140"/>
                    </a:cubicBezTo>
                    <a:cubicBezTo>
                      <a:pt x="5031" y="11242"/>
                      <a:pt x="848" y="5931"/>
                      <a:pt x="791" y="0"/>
                    </a:cubicBezTo>
                    <a:lnTo>
                      <a:pt x="0" y="285957"/>
                    </a:lnTo>
                    <a:cubicBezTo>
                      <a:pt x="57" y="291889"/>
                      <a:pt x="4239" y="297199"/>
                      <a:pt x="10966" y="301097"/>
                    </a:cubicBezTo>
                    <a:cubicBezTo>
                      <a:pt x="12604" y="302057"/>
                      <a:pt x="14413" y="302904"/>
                      <a:pt x="16335" y="303695"/>
                    </a:cubicBezTo>
                    <a:cubicBezTo>
                      <a:pt x="16335" y="303695"/>
                      <a:pt x="16392" y="303695"/>
                      <a:pt x="16392" y="303695"/>
                    </a:cubicBezTo>
                    <a:cubicBezTo>
                      <a:pt x="16448" y="303752"/>
                      <a:pt x="16561" y="303752"/>
                      <a:pt x="16674" y="303808"/>
                    </a:cubicBezTo>
                    <a:cubicBezTo>
                      <a:pt x="18031" y="304317"/>
                      <a:pt x="19387" y="304825"/>
                      <a:pt x="20857" y="305221"/>
                    </a:cubicBezTo>
                    <a:cubicBezTo>
                      <a:pt x="21309" y="305334"/>
                      <a:pt x="21761" y="305446"/>
                      <a:pt x="22213" y="305559"/>
                    </a:cubicBezTo>
                    <a:cubicBezTo>
                      <a:pt x="22609" y="305672"/>
                      <a:pt x="22948" y="305729"/>
                      <a:pt x="23344" y="305842"/>
                    </a:cubicBezTo>
                    <a:cubicBezTo>
                      <a:pt x="23796" y="305955"/>
                      <a:pt x="24248" y="306068"/>
                      <a:pt x="24700" y="306181"/>
                    </a:cubicBezTo>
                    <a:cubicBezTo>
                      <a:pt x="25887" y="306407"/>
                      <a:pt x="27074" y="306633"/>
                      <a:pt x="28318" y="306802"/>
                    </a:cubicBezTo>
                    <a:cubicBezTo>
                      <a:pt x="28656" y="306858"/>
                      <a:pt x="28996" y="306858"/>
                      <a:pt x="29279" y="306915"/>
                    </a:cubicBezTo>
                    <a:cubicBezTo>
                      <a:pt x="29561" y="306972"/>
                      <a:pt x="29844" y="306972"/>
                      <a:pt x="30126" y="307028"/>
                    </a:cubicBezTo>
                    <a:cubicBezTo>
                      <a:pt x="30692" y="307085"/>
                      <a:pt x="31257" y="307198"/>
                      <a:pt x="31878" y="307198"/>
                    </a:cubicBezTo>
                    <a:cubicBezTo>
                      <a:pt x="33065" y="307311"/>
                      <a:pt x="34253" y="307367"/>
                      <a:pt x="35496" y="307367"/>
                    </a:cubicBezTo>
                    <a:cubicBezTo>
                      <a:pt x="36004" y="307367"/>
                      <a:pt x="36570" y="307367"/>
                      <a:pt x="37135" y="307367"/>
                    </a:cubicBezTo>
                    <a:lnTo>
                      <a:pt x="148370" y="307367"/>
                    </a:lnTo>
                    <a:cubicBezTo>
                      <a:pt x="149105" y="307367"/>
                      <a:pt x="149783" y="307367"/>
                      <a:pt x="150518" y="307311"/>
                    </a:cubicBezTo>
                    <a:cubicBezTo>
                      <a:pt x="151875" y="307254"/>
                      <a:pt x="153288" y="307198"/>
                      <a:pt x="154587" y="307028"/>
                    </a:cubicBezTo>
                    <a:cubicBezTo>
                      <a:pt x="154870" y="307028"/>
                      <a:pt x="155097" y="306972"/>
                      <a:pt x="155322" y="306915"/>
                    </a:cubicBezTo>
                    <a:cubicBezTo>
                      <a:pt x="155775" y="306858"/>
                      <a:pt x="156227" y="306802"/>
                      <a:pt x="156679" y="306746"/>
                    </a:cubicBezTo>
                    <a:cubicBezTo>
                      <a:pt x="157583" y="306633"/>
                      <a:pt x="158488" y="306520"/>
                      <a:pt x="159336" y="306350"/>
                    </a:cubicBezTo>
                    <a:cubicBezTo>
                      <a:pt x="159901" y="306237"/>
                      <a:pt x="160409" y="306068"/>
                      <a:pt x="160918" y="305955"/>
                    </a:cubicBezTo>
                    <a:cubicBezTo>
                      <a:pt x="162162" y="305672"/>
                      <a:pt x="163405" y="305390"/>
                      <a:pt x="164592" y="305051"/>
                    </a:cubicBezTo>
                    <a:cubicBezTo>
                      <a:pt x="165157" y="304881"/>
                      <a:pt x="165779" y="304825"/>
                      <a:pt x="166288" y="304599"/>
                    </a:cubicBezTo>
                    <a:cubicBezTo>
                      <a:pt x="166853" y="304430"/>
                      <a:pt x="167418" y="304147"/>
                      <a:pt x="167983" y="303977"/>
                    </a:cubicBezTo>
                    <a:cubicBezTo>
                      <a:pt x="168548" y="303752"/>
                      <a:pt x="169171" y="303526"/>
                      <a:pt x="169679" y="303300"/>
                    </a:cubicBezTo>
                    <a:cubicBezTo>
                      <a:pt x="171092" y="302735"/>
                      <a:pt x="172392" y="302113"/>
                      <a:pt x="173635" y="301436"/>
                    </a:cubicBezTo>
                    <a:cubicBezTo>
                      <a:pt x="173975" y="301266"/>
                      <a:pt x="174314" y="301097"/>
                      <a:pt x="174596" y="300927"/>
                    </a:cubicBezTo>
                    <a:cubicBezTo>
                      <a:pt x="174653" y="300871"/>
                      <a:pt x="174766" y="300814"/>
                      <a:pt x="174879" y="300758"/>
                    </a:cubicBezTo>
                    <a:cubicBezTo>
                      <a:pt x="175388" y="300418"/>
                      <a:pt x="175783" y="300080"/>
                      <a:pt x="176236" y="299741"/>
                    </a:cubicBezTo>
                    <a:cubicBezTo>
                      <a:pt x="177309" y="299006"/>
                      <a:pt x="178327" y="298328"/>
                      <a:pt x="179231" y="297538"/>
                    </a:cubicBezTo>
                    <a:cubicBezTo>
                      <a:pt x="179344" y="297425"/>
                      <a:pt x="179514" y="297368"/>
                      <a:pt x="179570" y="297255"/>
                    </a:cubicBezTo>
                    <a:cubicBezTo>
                      <a:pt x="180418" y="296464"/>
                      <a:pt x="181210" y="295617"/>
                      <a:pt x="181888" y="294769"/>
                    </a:cubicBezTo>
                    <a:cubicBezTo>
                      <a:pt x="182001" y="294657"/>
                      <a:pt x="182057" y="294487"/>
                      <a:pt x="182170" y="294374"/>
                    </a:cubicBezTo>
                    <a:cubicBezTo>
                      <a:pt x="182283" y="294205"/>
                      <a:pt x="182397" y="294036"/>
                      <a:pt x="182510" y="293866"/>
                    </a:cubicBezTo>
                    <a:cubicBezTo>
                      <a:pt x="182792" y="293414"/>
                      <a:pt x="183131" y="293018"/>
                      <a:pt x="183358" y="292567"/>
                    </a:cubicBezTo>
                    <a:cubicBezTo>
                      <a:pt x="183753" y="291889"/>
                      <a:pt x="184092" y="291211"/>
                      <a:pt x="184318" y="290477"/>
                    </a:cubicBezTo>
                    <a:cubicBezTo>
                      <a:pt x="184318" y="290420"/>
                      <a:pt x="184375" y="290364"/>
                      <a:pt x="184375" y="290250"/>
                    </a:cubicBezTo>
                    <a:cubicBezTo>
                      <a:pt x="184431" y="290137"/>
                      <a:pt x="184431" y="290081"/>
                      <a:pt x="184431" y="289968"/>
                    </a:cubicBezTo>
                    <a:cubicBezTo>
                      <a:pt x="184601" y="289460"/>
                      <a:pt x="184771" y="288895"/>
                      <a:pt x="184883" y="288387"/>
                    </a:cubicBezTo>
                    <a:cubicBezTo>
                      <a:pt x="185053" y="287708"/>
                      <a:pt x="185109" y="286974"/>
                      <a:pt x="185109" y="286240"/>
                    </a:cubicBezTo>
                    <a:cubicBezTo>
                      <a:pt x="185109" y="286127"/>
                      <a:pt x="185109" y="285957"/>
                      <a:pt x="185109" y="285844"/>
                    </a:cubicBezTo>
                    <a:lnTo>
                      <a:pt x="185109" y="285844"/>
                    </a:lnTo>
                    <a:lnTo>
                      <a:pt x="186014" y="113"/>
                    </a:lnTo>
                    <a:close/>
                  </a:path>
                </a:pathLst>
              </a:custGeom>
              <a:solidFill>
                <a:schemeClr val="accent1"/>
              </a:solidFill>
              <a:ln w="22609" cap="rnd">
                <a:solidFill>
                  <a:srgbClr val="1B0F34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 227">
                <a:extLst>
                  <a:ext uri="{FF2B5EF4-FFF2-40B4-BE49-F238E27FC236}">
                    <a16:creationId xmlns:a16="http://schemas.microsoft.com/office/drawing/2014/main" id="{2B4A03F4-1E5A-7E48-98ED-BCD7793BCA6E}"/>
                  </a:ext>
                </a:extLst>
              </p:cNvPr>
              <p:cNvSpPr/>
              <p:nvPr/>
            </p:nvSpPr>
            <p:spPr>
              <a:xfrm>
                <a:off x="10443500" y="5612657"/>
                <a:ext cx="21195" cy="295786"/>
              </a:xfrm>
              <a:custGeom>
                <a:avLst/>
                <a:gdLst>
                  <a:gd name="connsiteX0" fmla="*/ 0 w 21195"/>
                  <a:gd name="connsiteY0" fmla="*/ 0 h 295786"/>
                  <a:gd name="connsiteX1" fmla="*/ 21196 w 21195"/>
                  <a:gd name="connsiteY1" fmla="*/ 0 h 295786"/>
                  <a:gd name="connsiteX2" fmla="*/ 21196 w 21195"/>
                  <a:gd name="connsiteY2" fmla="*/ 295787 h 295786"/>
                  <a:gd name="connsiteX3" fmla="*/ 0 w 21195"/>
                  <a:gd name="connsiteY3" fmla="*/ 295787 h 29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195" h="295786">
                    <a:moveTo>
                      <a:pt x="0" y="0"/>
                    </a:moveTo>
                    <a:lnTo>
                      <a:pt x="21196" y="0"/>
                    </a:lnTo>
                    <a:lnTo>
                      <a:pt x="21196" y="295787"/>
                    </a:lnTo>
                    <a:lnTo>
                      <a:pt x="0" y="29578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14804E08-9A98-5C44-B687-BA150ECB23B1}"/>
                  </a:ext>
                </a:extLst>
              </p:cNvPr>
              <p:cNvSpPr/>
              <p:nvPr/>
            </p:nvSpPr>
            <p:spPr>
              <a:xfrm>
                <a:off x="10035751" y="5689032"/>
                <a:ext cx="21195" cy="295786"/>
              </a:xfrm>
              <a:custGeom>
                <a:avLst/>
                <a:gdLst>
                  <a:gd name="connsiteX0" fmla="*/ 0 w 21195"/>
                  <a:gd name="connsiteY0" fmla="*/ 0 h 295786"/>
                  <a:gd name="connsiteX1" fmla="*/ 21196 w 21195"/>
                  <a:gd name="connsiteY1" fmla="*/ 0 h 295786"/>
                  <a:gd name="connsiteX2" fmla="*/ 21196 w 21195"/>
                  <a:gd name="connsiteY2" fmla="*/ 295787 h 295786"/>
                  <a:gd name="connsiteX3" fmla="*/ 0 w 21195"/>
                  <a:gd name="connsiteY3" fmla="*/ 295787 h 29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195" h="295786">
                    <a:moveTo>
                      <a:pt x="0" y="0"/>
                    </a:moveTo>
                    <a:lnTo>
                      <a:pt x="21196" y="0"/>
                    </a:lnTo>
                    <a:lnTo>
                      <a:pt x="21196" y="295787"/>
                    </a:lnTo>
                    <a:lnTo>
                      <a:pt x="0" y="29578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 229">
                <a:extLst>
                  <a:ext uri="{FF2B5EF4-FFF2-40B4-BE49-F238E27FC236}">
                    <a16:creationId xmlns:a16="http://schemas.microsoft.com/office/drawing/2014/main" id="{2CBE9FFE-9BF3-4540-A2FE-DD59F1327D73}"/>
                  </a:ext>
                </a:extLst>
              </p:cNvPr>
              <p:cNvSpPr/>
              <p:nvPr/>
            </p:nvSpPr>
            <p:spPr>
              <a:xfrm>
                <a:off x="10651219" y="5393246"/>
                <a:ext cx="21195" cy="295786"/>
              </a:xfrm>
              <a:custGeom>
                <a:avLst/>
                <a:gdLst>
                  <a:gd name="connsiteX0" fmla="*/ 0 w 21195"/>
                  <a:gd name="connsiteY0" fmla="*/ 0 h 295786"/>
                  <a:gd name="connsiteX1" fmla="*/ 21196 w 21195"/>
                  <a:gd name="connsiteY1" fmla="*/ 0 h 295786"/>
                  <a:gd name="connsiteX2" fmla="*/ 21196 w 21195"/>
                  <a:gd name="connsiteY2" fmla="*/ 295787 h 295786"/>
                  <a:gd name="connsiteX3" fmla="*/ 0 w 21195"/>
                  <a:gd name="connsiteY3" fmla="*/ 295787 h 29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195" h="295786">
                    <a:moveTo>
                      <a:pt x="0" y="0"/>
                    </a:moveTo>
                    <a:lnTo>
                      <a:pt x="21196" y="0"/>
                    </a:lnTo>
                    <a:lnTo>
                      <a:pt x="21196" y="295787"/>
                    </a:lnTo>
                    <a:lnTo>
                      <a:pt x="0" y="29578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 230">
                <a:extLst>
                  <a:ext uri="{FF2B5EF4-FFF2-40B4-BE49-F238E27FC236}">
                    <a16:creationId xmlns:a16="http://schemas.microsoft.com/office/drawing/2014/main" id="{D4892085-B42D-0244-B1CE-A9E0AEF970A6}"/>
                  </a:ext>
                </a:extLst>
              </p:cNvPr>
              <p:cNvSpPr/>
              <p:nvPr/>
            </p:nvSpPr>
            <p:spPr>
              <a:xfrm>
                <a:off x="10412074" y="5602262"/>
                <a:ext cx="14752" cy="295786"/>
              </a:xfrm>
              <a:custGeom>
                <a:avLst/>
                <a:gdLst>
                  <a:gd name="connsiteX0" fmla="*/ 0 w 14752"/>
                  <a:gd name="connsiteY0" fmla="*/ 0 h 295786"/>
                  <a:gd name="connsiteX1" fmla="*/ 14752 w 14752"/>
                  <a:gd name="connsiteY1" fmla="*/ 0 h 295786"/>
                  <a:gd name="connsiteX2" fmla="*/ 14752 w 14752"/>
                  <a:gd name="connsiteY2" fmla="*/ 295787 h 295786"/>
                  <a:gd name="connsiteX3" fmla="*/ 0 w 14752"/>
                  <a:gd name="connsiteY3" fmla="*/ 295787 h 29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752" h="295786">
                    <a:moveTo>
                      <a:pt x="0" y="0"/>
                    </a:moveTo>
                    <a:lnTo>
                      <a:pt x="14752" y="0"/>
                    </a:lnTo>
                    <a:lnTo>
                      <a:pt x="14752" y="295787"/>
                    </a:lnTo>
                    <a:lnTo>
                      <a:pt x="0" y="29578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 231">
                <a:extLst>
                  <a:ext uri="{FF2B5EF4-FFF2-40B4-BE49-F238E27FC236}">
                    <a16:creationId xmlns:a16="http://schemas.microsoft.com/office/drawing/2014/main" id="{FA951949-CF09-C34F-93BF-013CFCC09BF0}"/>
                  </a:ext>
                </a:extLst>
              </p:cNvPr>
              <p:cNvSpPr/>
              <p:nvPr/>
            </p:nvSpPr>
            <p:spPr>
              <a:xfrm>
                <a:off x="10071021" y="5689032"/>
                <a:ext cx="12152" cy="295786"/>
              </a:xfrm>
              <a:custGeom>
                <a:avLst/>
                <a:gdLst>
                  <a:gd name="connsiteX0" fmla="*/ 0 w 12152"/>
                  <a:gd name="connsiteY0" fmla="*/ 0 h 295786"/>
                  <a:gd name="connsiteX1" fmla="*/ 12152 w 12152"/>
                  <a:gd name="connsiteY1" fmla="*/ 0 h 295786"/>
                  <a:gd name="connsiteX2" fmla="*/ 12152 w 12152"/>
                  <a:gd name="connsiteY2" fmla="*/ 295787 h 295786"/>
                  <a:gd name="connsiteX3" fmla="*/ 0 w 12152"/>
                  <a:gd name="connsiteY3" fmla="*/ 295787 h 29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52" h="295786">
                    <a:moveTo>
                      <a:pt x="0" y="0"/>
                    </a:moveTo>
                    <a:lnTo>
                      <a:pt x="12152" y="0"/>
                    </a:lnTo>
                    <a:lnTo>
                      <a:pt x="12152" y="295787"/>
                    </a:lnTo>
                    <a:lnTo>
                      <a:pt x="0" y="29578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 232">
                <a:extLst>
                  <a:ext uri="{FF2B5EF4-FFF2-40B4-BE49-F238E27FC236}">
                    <a16:creationId xmlns:a16="http://schemas.microsoft.com/office/drawing/2014/main" id="{A586873D-944B-B442-9FD7-3C0C4DAF1BA8}"/>
                  </a:ext>
                </a:extLst>
              </p:cNvPr>
              <p:cNvSpPr/>
              <p:nvPr/>
            </p:nvSpPr>
            <p:spPr>
              <a:xfrm>
                <a:off x="9724767" y="5612657"/>
                <a:ext cx="12152" cy="295786"/>
              </a:xfrm>
              <a:custGeom>
                <a:avLst/>
                <a:gdLst>
                  <a:gd name="connsiteX0" fmla="*/ 0 w 12152"/>
                  <a:gd name="connsiteY0" fmla="*/ 0 h 295786"/>
                  <a:gd name="connsiteX1" fmla="*/ 12152 w 12152"/>
                  <a:gd name="connsiteY1" fmla="*/ 0 h 295786"/>
                  <a:gd name="connsiteX2" fmla="*/ 12152 w 12152"/>
                  <a:gd name="connsiteY2" fmla="*/ 295787 h 295786"/>
                  <a:gd name="connsiteX3" fmla="*/ 0 w 12152"/>
                  <a:gd name="connsiteY3" fmla="*/ 295787 h 29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52" h="295786">
                    <a:moveTo>
                      <a:pt x="0" y="0"/>
                    </a:moveTo>
                    <a:lnTo>
                      <a:pt x="12152" y="0"/>
                    </a:lnTo>
                    <a:lnTo>
                      <a:pt x="12152" y="295787"/>
                    </a:lnTo>
                    <a:lnTo>
                      <a:pt x="0" y="29578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 233">
                <a:extLst>
                  <a:ext uri="{FF2B5EF4-FFF2-40B4-BE49-F238E27FC236}">
                    <a16:creationId xmlns:a16="http://schemas.microsoft.com/office/drawing/2014/main" id="{3C86DCF9-2CF1-EE41-B24F-BFDAF2DC425A}"/>
                  </a:ext>
                </a:extLst>
              </p:cNvPr>
              <p:cNvSpPr/>
              <p:nvPr/>
            </p:nvSpPr>
            <p:spPr>
              <a:xfrm>
                <a:off x="10020716" y="5227727"/>
                <a:ext cx="26282" cy="227319"/>
              </a:xfrm>
              <a:custGeom>
                <a:avLst/>
                <a:gdLst>
                  <a:gd name="connsiteX0" fmla="*/ 0 w 26282"/>
                  <a:gd name="connsiteY0" fmla="*/ 0 h 227319"/>
                  <a:gd name="connsiteX1" fmla="*/ 26283 w 26282"/>
                  <a:gd name="connsiteY1" fmla="*/ 0 h 227319"/>
                  <a:gd name="connsiteX2" fmla="*/ 26283 w 26282"/>
                  <a:gd name="connsiteY2" fmla="*/ 227319 h 227319"/>
                  <a:gd name="connsiteX3" fmla="*/ 0 w 26282"/>
                  <a:gd name="connsiteY3" fmla="*/ 227319 h 227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82" h="227319">
                    <a:moveTo>
                      <a:pt x="0" y="0"/>
                    </a:moveTo>
                    <a:lnTo>
                      <a:pt x="26283" y="0"/>
                    </a:lnTo>
                    <a:lnTo>
                      <a:pt x="26283" y="227319"/>
                    </a:lnTo>
                    <a:lnTo>
                      <a:pt x="0" y="227319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 234">
                <a:extLst>
                  <a:ext uri="{FF2B5EF4-FFF2-40B4-BE49-F238E27FC236}">
                    <a16:creationId xmlns:a16="http://schemas.microsoft.com/office/drawing/2014/main" id="{1A203CB3-8EAF-ED42-BDA9-1DF655C0FFD7}"/>
                  </a:ext>
                </a:extLst>
              </p:cNvPr>
              <p:cNvSpPr/>
              <p:nvPr/>
            </p:nvSpPr>
            <p:spPr>
              <a:xfrm>
                <a:off x="10063729" y="5227727"/>
                <a:ext cx="13169" cy="227319"/>
              </a:xfrm>
              <a:custGeom>
                <a:avLst/>
                <a:gdLst>
                  <a:gd name="connsiteX0" fmla="*/ 0 w 13169"/>
                  <a:gd name="connsiteY0" fmla="*/ 0 h 227319"/>
                  <a:gd name="connsiteX1" fmla="*/ 13169 w 13169"/>
                  <a:gd name="connsiteY1" fmla="*/ 0 h 227319"/>
                  <a:gd name="connsiteX2" fmla="*/ 13169 w 13169"/>
                  <a:gd name="connsiteY2" fmla="*/ 227319 h 227319"/>
                  <a:gd name="connsiteX3" fmla="*/ 0 w 13169"/>
                  <a:gd name="connsiteY3" fmla="*/ 227319 h 227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169" h="227319">
                    <a:moveTo>
                      <a:pt x="0" y="0"/>
                    </a:moveTo>
                    <a:lnTo>
                      <a:pt x="13169" y="0"/>
                    </a:lnTo>
                    <a:lnTo>
                      <a:pt x="13169" y="227319"/>
                    </a:lnTo>
                    <a:lnTo>
                      <a:pt x="0" y="227319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 235">
                <a:extLst>
                  <a:ext uri="{FF2B5EF4-FFF2-40B4-BE49-F238E27FC236}">
                    <a16:creationId xmlns:a16="http://schemas.microsoft.com/office/drawing/2014/main" id="{EA0A8B47-8F77-7B43-A895-850A697D26D3}"/>
                  </a:ext>
                </a:extLst>
              </p:cNvPr>
              <p:cNvSpPr/>
              <p:nvPr/>
            </p:nvSpPr>
            <p:spPr>
              <a:xfrm>
                <a:off x="9614662" y="5393246"/>
                <a:ext cx="12152" cy="295786"/>
              </a:xfrm>
              <a:custGeom>
                <a:avLst/>
                <a:gdLst>
                  <a:gd name="connsiteX0" fmla="*/ 0 w 12152"/>
                  <a:gd name="connsiteY0" fmla="*/ 0 h 295786"/>
                  <a:gd name="connsiteX1" fmla="*/ 12153 w 12152"/>
                  <a:gd name="connsiteY1" fmla="*/ 0 h 295786"/>
                  <a:gd name="connsiteX2" fmla="*/ 12153 w 12152"/>
                  <a:gd name="connsiteY2" fmla="*/ 295787 h 295786"/>
                  <a:gd name="connsiteX3" fmla="*/ 0 w 12152"/>
                  <a:gd name="connsiteY3" fmla="*/ 295787 h 29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52" h="295786">
                    <a:moveTo>
                      <a:pt x="0" y="0"/>
                    </a:moveTo>
                    <a:lnTo>
                      <a:pt x="12153" y="0"/>
                    </a:lnTo>
                    <a:lnTo>
                      <a:pt x="12153" y="295787"/>
                    </a:lnTo>
                    <a:lnTo>
                      <a:pt x="0" y="29578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 236">
                <a:extLst>
                  <a:ext uri="{FF2B5EF4-FFF2-40B4-BE49-F238E27FC236}">
                    <a16:creationId xmlns:a16="http://schemas.microsoft.com/office/drawing/2014/main" id="{8513502B-FE9C-5047-9367-DF80F7A7324F}"/>
                  </a:ext>
                </a:extLst>
              </p:cNvPr>
              <p:cNvSpPr/>
              <p:nvPr/>
            </p:nvSpPr>
            <p:spPr>
              <a:xfrm>
                <a:off x="9592732" y="5393246"/>
                <a:ext cx="12152" cy="295786"/>
              </a:xfrm>
              <a:custGeom>
                <a:avLst/>
                <a:gdLst>
                  <a:gd name="connsiteX0" fmla="*/ 0 w 12152"/>
                  <a:gd name="connsiteY0" fmla="*/ 0 h 295786"/>
                  <a:gd name="connsiteX1" fmla="*/ 12153 w 12152"/>
                  <a:gd name="connsiteY1" fmla="*/ 0 h 295786"/>
                  <a:gd name="connsiteX2" fmla="*/ 12153 w 12152"/>
                  <a:gd name="connsiteY2" fmla="*/ 295787 h 295786"/>
                  <a:gd name="connsiteX3" fmla="*/ 0 w 12152"/>
                  <a:gd name="connsiteY3" fmla="*/ 295787 h 29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52" h="295786">
                    <a:moveTo>
                      <a:pt x="0" y="0"/>
                    </a:moveTo>
                    <a:lnTo>
                      <a:pt x="12153" y="0"/>
                    </a:lnTo>
                    <a:lnTo>
                      <a:pt x="12153" y="295787"/>
                    </a:lnTo>
                    <a:lnTo>
                      <a:pt x="0" y="29578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Freeform 237">
                <a:extLst>
                  <a:ext uri="{FF2B5EF4-FFF2-40B4-BE49-F238E27FC236}">
                    <a16:creationId xmlns:a16="http://schemas.microsoft.com/office/drawing/2014/main" id="{7CD95E45-18AD-CB44-843F-3501C55893D2}"/>
                  </a:ext>
                </a:extLst>
              </p:cNvPr>
              <p:cNvSpPr/>
              <p:nvPr/>
            </p:nvSpPr>
            <p:spPr>
              <a:xfrm>
                <a:off x="9698880" y="5600568"/>
                <a:ext cx="12152" cy="295786"/>
              </a:xfrm>
              <a:custGeom>
                <a:avLst/>
                <a:gdLst>
                  <a:gd name="connsiteX0" fmla="*/ 0 w 12152"/>
                  <a:gd name="connsiteY0" fmla="*/ 0 h 295786"/>
                  <a:gd name="connsiteX1" fmla="*/ 12153 w 12152"/>
                  <a:gd name="connsiteY1" fmla="*/ 0 h 295786"/>
                  <a:gd name="connsiteX2" fmla="*/ 12153 w 12152"/>
                  <a:gd name="connsiteY2" fmla="*/ 295787 h 295786"/>
                  <a:gd name="connsiteX3" fmla="*/ 0 w 12152"/>
                  <a:gd name="connsiteY3" fmla="*/ 295787 h 29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52" h="295786">
                    <a:moveTo>
                      <a:pt x="0" y="0"/>
                    </a:moveTo>
                    <a:lnTo>
                      <a:pt x="12153" y="0"/>
                    </a:lnTo>
                    <a:lnTo>
                      <a:pt x="12153" y="295787"/>
                    </a:lnTo>
                    <a:lnTo>
                      <a:pt x="0" y="29578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 238">
                <a:extLst>
                  <a:ext uri="{FF2B5EF4-FFF2-40B4-BE49-F238E27FC236}">
                    <a16:creationId xmlns:a16="http://schemas.microsoft.com/office/drawing/2014/main" id="{BEDB2D2F-2A70-7049-A3D8-AC2D1E504DE6}"/>
                  </a:ext>
                </a:extLst>
              </p:cNvPr>
              <p:cNvSpPr/>
              <p:nvPr/>
            </p:nvSpPr>
            <p:spPr>
              <a:xfrm>
                <a:off x="10622223" y="5393246"/>
                <a:ext cx="14752" cy="295786"/>
              </a:xfrm>
              <a:custGeom>
                <a:avLst/>
                <a:gdLst>
                  <a:gd name="connsiteX0" fmla="*/ 0 w 14752"/>
                  <a:gd name="connsiteY0" fmla="*/ 0 h 295786"/>
                  <a:gd name="connsiteX1" fmla="*/ 14752 w 14752"/>
                  <a:gd name="connsiteY1" fmla="*/ 0 h 295786"/>
                  <a:gd name="connsiteX2" fmla="*/ 14752 w 14752"/>
                  <a:gd name="connsiteY2" fmla="*/ 295787 h 295786"/>
                  <a:gd name="connsiteX3" fmla="*/ 0 w 14752"/>
                  <a:gd name="connsiteY3" fmla="*/ 295787 h 29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752" h="295786">
                    <a:moveTo>
                      <a:pt x="0" y="0"/>
                    </a:moveTo>
                    <a:lnTo>
                      <a:pt x="14752" y="0"/>
                    </a:lnTo>
                    <a:lnTo>
                      <a:pt x="14752" y="295787"/>
                    </a:lnTo>
                    <a:lnTo>
                      <a:pt x="0" y="295787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Freeform 239">
                <a:extLst>
                  <a:ext uri="{FF2B5EF4-FFF2-40B4-BE49-F238E27FC236}">
                    <a16:creationId xmlns:a16="http://schemas.microsoft.com/office/drawing/2014/main" id="{893A4AA0-D038-2243-865A-98BEDF19786C}"/>
                  </a:ext>
                </a:extLst>
              </p:cNvPr>
              <p:cNvSpPr/>
              <p:nvPr/>
            </p:nvSpPr>
            <p:spPr>
              <a:xfrm>
                <a:off x="9891914" y="5233659"/>
                <a:ext cx="112466" cy="216699"/>
              </a:xfrm>
              <a:custGeom>
                <a:avLst/>
                <a:gdLst>
                  <a:gd name="connsiteX0" fmla="*/ 112467 w 112466"/>
                  <a:gd name="connsiteY0" fmla="*/ 0 h 216699"/>
                  <a:gd name="connsiteX1" fmla="*/ 112467 w 112466"/>
                  <a:gd name="connsiteY1" fmla="*/ 216699 h 216699"/>
                  <a:gd name="connsiteX2" fmla="*/ 2249 w 112466"/>
                  <a:gd name="connsiteY2" fmla="*/ 96543 h 216699"/>
                  <a:gd name="connsiteX3" fmla="*/ 112467 w 112466"/>
                  <a:gd name="connsiteY3" fmla="*/ 0 h 216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2466" h="216699">
                    <a:moveTo>
                      <a:pt x="112467" y="0"/>
                    </a:moveTo>
                    <a:lnTo>
                      <a:pt x="112467" y="216699"/>
                    </a:lnTo>
                    <a:cubicBezTo>
                      <a:pt x="112467" y="216699"/>
                      <a:pt x="-18607" y="175687"/>
                      <a:pt x="2249" y="96543"/>
                    </a:cubicBezTo>
                    <a:cubicBezTo>
                      <a:pt x="23049" y="17456"/>
                      <a:pt x="112467" y="0"/>
                      <a:pt x="112467" y="0"/>
                    </a:cubicBez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1" name="Graphic 9">
              <a:extLst>
                <a:ext uri="{FF2B5EF4-FFF2-40B4-BE49-F238E27FC236}">
                  <a16:creationId xmlns:a16="http://schemas.microsoft.com/office/drawing/2014/main" id="{492A11F4-72FC-5F42-BE7F-97F9FA55E022}"/>
                </a:ext>
              </a:extLst>
            </p:cNvPr>
            <p:cNvGrpSpPr/>
            <p:nvPr/>
          </p:nvGrpSpPr>
          <p:grpSpPr>
            <a:xfrm>
              <a:off x="2985621" y="5117088"/>
              <a:ext cx="707520" cy="578164"/>
              <a:chOff x="4565667" y="4654853"/>
              <a:chExt cx="746881" cy="610328"/>
            </a:xfrm>
          </p:grpSpPr>
          <p:sp>
            <p:nvSpPr>
              <p:cNvPr id="242" name="Freeform 241">
                <a:extLst>
                  <a:ext uri="{FF2B5EF4-FFF2-40B4-BE49-F238E27FC236}">
                    <a16:creationId xmlns:a16="http://schemas.microsoft.com/office/drawing/2014/main" id="{7C83D9B3-000F-F644-9EA8-54C75B24A686}"/>
                  </a:ext>
                </a:extLst>
              </p:cNvPr>
              <p:cNvSpPr/>
              <p:nvPr/>
            </p:nvSpPr>
            <p:spPr>
              <a:xfrm>
                <a:off x="4880777" y="4668072"/>
                <a:ext cx="734" cy="219410"/>
              </a:xfrm>
              <a:custGeom>
                <a:avLst/>
                <a:gdLst>
                  <a:gd name="connsiteX0" fmla="*/ 735 w 734"/>
                  <a:gd name="connsiteY0" fmla="*/ 43611 h 219410"/>
                  <a:gd name="connsiteX1" fmla="*/ 226 w 734"/>
                  <a:gd name="connsiteY1" fmla="*/ 219411 h 219410"/>
                  <a:gd name="connsiteX2" fmla="*/ 0 w 734"/>
                  <a:gd name="connsiteY2" fmla="*/ 175800 h 219410"/>
                  <a:gd name="connsiteX3" fmla="*/ 509 w 734"/>
                  <a:gd name="connsiteY3" fmla="*/ 0 h 219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4" h="219410">
                    <a:moveTo>
                      <a:pt x="735" y="43611"/>
                    </a:moveTo>
                    <a:lnTo>
                      <a:pt x="226" y="219411"/>
                    </a:lnTo>
                    <a:lnTo>
                      <a:pt x="0" y="175800"/>
                    </a:lnTo>
                    <a:lnTo>
                      <a:pt x="509" y="0"/>
                    </a:lnTo>
                    <a:close/>
                  </a:path>
                </a:pathLst>
              </a:custGeom>
              <a:solidFill>
                <a:srgbClr val="1E5281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 242">
                <a:extLst>
                  <a:ext uri="{FF2B5EF4-FFF2-40B4-BE49-F238E27FC236}">
                    <a16:creationId xmlns:a16="http://schemas.microsoft.com/office/drawing/2014/main" id="{7A6A6FA7-0623-474A-A27A-C7CC84C15BCC}"/>
                  </a:ext>
                </a:extLst>
              </p:cNvPr>
              <p:cNvSpPr/>
              <p:nvPr/>
            </p:nvSpPr>
            <p:spPr>
              <a:xfrm>
                <a:off x="5173052" y="4741397"/>
                <a:ext cx="60139" cy="215964"/>
              </a:xfrm>
              <a:custGeom>
                <a:avLst/>
                <a:gdLst>
                  <a:gd name="connsiteX0" fmla="*/ 59744 w 60139"/>
                  <a:gd name="connsiteY0" fmla="*/ 2429 h 215964"/>
                  <a:gd name="connsiteX1" fmla="*/ 59687 w 60139"/>
                  <a:gd name="connsiteY1" fmla="*/ 2655 h 215964"/>
                  <a:gd name="connsiteX2" fmla="*/ 58613 w 60139"/>
                  <a:gd name="connsiteY2" fmla="*/ 4745 h 215964"/>
                  <a:gd name="connsiteX3" fmla="*/ 58387 w 60139"/>
                  <a:gd name="connsiteY3" fmla="*/ 5141 h 215964"/>
                  <a:gd name="connsiteX4" fmla="*/ 56578 w 60139"/>
                  <a:gd name="connsiteY4" fmla="*/ 7118 h 215964"/>
                  <a:gd name="connsiteX5" fmla="*/ 54996 w 60139"/>
                  <a:gd name="connsiteY5" fmla="*/ 8304 h 215964"/>
                  <a:gd name="connsiteX6" fmla="*/ 53583 w 60139"/>
                  <a:gd name="connsiteY6" fmla="*/ 9321 h 215964"/>
                  <a:gd name="connsiteX7" fmla="*/ 509 w 60139"/>
                  <a:gd name="connsiteY7" fmla="*/ 40165 h 215964"/>
                  <a:gd name="connsiteX8" fmla="*/ 0 w 60139"/>
                  <a:gd name="connsiteY8" fmla="*/ 215965 h 215964"/>
                  <a:gd name="connsiteX9" fmla="*/ 53074 w 60139"/>
                  <a:gd name="connsiteY9" fmla="*/ 185121 h 215964"/>
                  <a:gd name="connsiteX10" fmla="*/ 53357 w 60139"/>
                  <a:gd name="connsiteY10" fmla="*/ 184951 h 215964"/>
                  <a:gd name="connsiteX11" fmla="*/ 54487 w 60139"/>
                  <a:gd name="connsiteY11" fmla="*/ 184104 h 215964"/>
                  <a:gd name="connsiteX12" fmla="*/ 56070 w 60139"/>
                  <a:gd name="connsiteY12" fmla="*/ 182918 h 215964"/>
                  <a:gd name="connsiteX13" fmla="*/ 56239 w 60139"/>
                  <a:gd name="connsiteY13" fmla="*/ 182805 h 215964"/>
                  <a:gd name="connsiteX14" fmla="*/ 57652 w 60139"/>
                  <a:gd name="connsiteY14" fmla="*/ 181279 h 215964"/>
                  <a:gd name="connsiteX15" fmla="*/ 57878 w 60139"/>
                  <a:gd name="connsiteY15" fmla="*/ 180940 h 215964"/>
                  <a:gd name="connsiteX16" fmla="*/ 58104 w 60139"/>
                  <a:gd name="connsiteY16" fmla="*/ 180545 h 215964"/>
                  <a:gd name="connsiteX17" fmla="*/ 58500 w 60139"/>
                  <a:gd name="connsiteY17" fmla="*/ 179924 h 215964"/>
                  <a:gd name="connsiteX18" fmla="*/ 59122 w 60139"/>
                  <a:gd name="connsiteY18" fmla="*/ 178624 h 215964"/>
                  <a:gd name="connsiteX19" fmla="*/ 59178 w 60139"/>
                  <a:gd name="connsiteY19" fmla="*/ 178398 h 215964"/>
                  <a:gd name="connsiteX20" fmla="*/ 59235 w 60139"/>
                  <a:gd name="connsiteY20" fmla="*/ 178172 h 215964"/>
                  <a:gd name="connsiteX21" fmla="*/ 59461 w 60139"/>
                  <a:gd name="connsiteY21" fmla="*/ 177325 h 215964"/>
                  <a:gd name="connsiteX22" fmla="*/ 59631 w 60139"/>
                  <a:gd name="connsiteY22" fmla="*/ 176026 h 215964"/>
                  <a:gd name="connsiteX23" fmla="*/ 59631 w 60139"/>
                  <a:gd name="connsiteY23" fmla="*/ 175800 h 215964"/>
                  <a:gd name="connsiteX24" fmla="*/ 60139 w 60139"/>
                  <a:gd name="connsiteY24" fmla="*/ 0 h 215964"/>
                  <a:gd name="connsiteX25" fmla="*/ 59744 w 60139"/>
                  <a:gd name="connsiteY25" fmla="*/ 2429 h 215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0139" h="215964">
                    <a:moveTo>
                      <a:pt x="59744" y="2429"/>
                    </a:moveTo>
                    <a:cubicBezTo>
                      <a:pt x="59744" y="2486"/>
                      <a:pt x="59687" y="2599"/>
                      <a:pt x="59687" y="2655"/>
                    </a:cubicBezTo>
                    <a:cubicBezTo>
                      <a:pt x="59461" y="3389"/>
                      <a:pt x="59065" y="4067"/>
                      <a:pt x="58613" y="4745"/>
                    </a:cubicBezTo>
                    <a:cubicBezTo>
                      <a:pt x="58557" y="4858"/>
                      <a:pt x="58444" y="4971"/>
                      <a:pt x="58387" y="5141"/>
                    </a:cubicBezTo>
                    <a:cubicBezTo>
                      <a:pt x="57878" y="5818"/>
                      <a:pt x="57313" y="6496"/>
                      <a:pt x="56578" y="7118"/>
                    </a:cubicBezTo>
                    <a:cubicBezTo>
                      <a:pt x="56126" y="7513"/>
                      <a:pt x="55561" y="7909"/>
                      <a:pt x="54996" y="8304"/>
                    </a:cubicBezTo>
                    <a:cubicBezTo>
                      <a:pt x="54544" y="8643"/>
                      <a:pt x="54148" y="8982"/>
                      <a:pt x="53583" y="9321"/>
                    </a:cubicBezTo>
                    <a:lnTo>
                      <a:pt x="509" y="40165"/>
                    </a:lnTo>
                    <a:lnTo>
                      <a:pt x="0" y="215965"/>
                    </a:lnTo>
                    <a:lnTo>
                      <a:pt x="53074" y="185121"/>
                    </a:lnTo>
                    <a:cubicBezTo>
                      <a:pt x="53187" y="185064"/>
                      <a:pt x="53244" y="185008"/>
                      <a:pt x="53357" y="184951"/>
                    </a:cubicBezTo>
                    <a:cubicBezTo>
                      <a:pt x="53809" y="184669"/>
                      <a:pt x="54092" y="184387"/>
                      <a:pt x="54487" y="184104"/>
                    </a:cubicBezTo>
                    <a:cubicBezTo>
                      <a:pt x="55052" y="183709"/>
                      <a:pt x="55617" y="183370"/>
                      <a:pt x="56070" y="182918"/>
                    </a:cubicBezTo>
                    <a:cubicBezTo>
                      <a:pt x="56126" y="182861"/>
                      <a:pt x="56183" y="182861"/>
                      <a:pt x="56239" y="182805"/>
                    </a:cubicBezTo>
                    <a:cubicBezTo>
                      <a:pt x="56748" y="182296"/>
                      <a:pt x="57257" y="181788"/>
                      <a:pt x="57652" y="181279"/>
                    </a:cubicBezTo>
                    <a:cubicBezTo>
                      <a:pt x="57765" y="181166"/>
                      <a:pt x="57822" y="181053"/>
                      <a:pt x="57878" y="180940"/>
                    </a:cubicBezTo>
                    <a:cubicBezTo>
                      <a:pt x="57991" y="180828"/>
                      <a:pt x="58048" y="180714"/>
                      <a:pt x="58104" y="180545"/>
                    </a:cubicBezTo>
                    <a:cubicBezTo>
                      <a:pt x="58218" y="180319"/>
                      <a:pt x="58387" y="180150"/>
                      <a:pt x="58500" y="179924"/>
                    </a:cubicBezTo>
                    <a:cubicBezTo>
                      <a:pt x="58726" y="179472"/>
                      <a:pt x="58952" y="179076"/>
                      <a:pt x="59122" y="178624"/>
                    </a:cubicBezTo>
                    <a:cubicBezTo>
                      <a:pt x="59122" y="178568"/>
                      <a:pt x="59178" y="178511"/>
                      <a:pt x="59178" y="178398"/>
                    </a:cubicBezTo>
                    <a:cubicBezTo>
                      <a:pt x="59235" y="178342"/>
                      <a:pt x="59235" y="178229"/>
                      <a:pt x="59235" y="178172"/>
                    </a:cubicBezTo>
                    <a:cubicBezTo>
                      <a:pt x="59292" y="177890"/>
                      <a:pt x="59404" y="177608"/>
                      <a:pt x="59461" y="177325"/>
                    </a:cubicBezTo>
                    <a:cubicBezTo>
                      <a:pt x="59574" y="176873"/>
                      <a:pt x="59574" y="176478"/>
                      <a:pt x="59631" y="176026"/>
                    </a:cubicBezTo>
                    <a:cubicBezTo>
                      <a:pt x="59631" y="175969"/>
                      <a:pt x="59631" y="175913"/>
                      <a:pt x="59631" y="175800"/>
                    </a:cubicBezTo>
                    <a:lnTo>
                      <a:pt x="60139" y="0"/>
                    </a:lnTo>
                    <a:cubicBezTo>
                      <a:pt x="60139" y="904"/>
                      <a:pt x="59970" y="1695"/>
                      <a:pt x="59744" y="242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 243">
                <a:extLst>
                  <a:ext uri="{FF2B5EF4-FFF2-40B4-BE49-F238E27FC236}">
                    <a16:creationId xmlns:a16="http://schemas.microsoft.com/office/drawing/2014/main" id="{87EDFCDE-3B3C-CE48-96FE-C7B6CE74DEDD}"/>
                  </a:ext>
                </a:extLst>
              </p:cNvPr>
              <p:cNvSpPr/>
              <p:nvPr/>
            </p:nvSpPr>
            <p:spPr>
              <a:xfrm>
                <a:off x="4643441" y="4741397"/>
                <a:ext cx="60647" cy="216021"/>
              </a:xfrm>
              <a:custGeom>
                <a:avLst/>
                <a:gdLst>
                  <a:gd name="connsiteX0" fmla="*/ 7235 w 60647"/>
                  <a:gd name="connsiteY0" fmla="*/ 9377 h 216021"/>
                  <a:gd name="connsiteX1" fmla="*/ 509 w 60647"/>
                  <a:gd name="connsiteY1" fmla="*/ 0 h 216021"/>
                  <a:gd name="connsiteX2" fmla="*/ 0 w 60647"/>
                  <a:gd name="connsiteY2" fmla="*/ 175800 h 216021"/>
                  <a:gd name="connsiteX3" fmla="*/ 6726 w 60647"/>
                  <a:gd name="connsiteY3" fmla="*/ 185177 h 216021"/>
                  <a:gd name="connsiteX4" fmla="*/ 60139 w 60647"/>
                  <a:gd name="connsiteY4" fmla="*/ 216021 h 216021"/>
                  <a:gd name="connsiteX5" fmla="*/ 60648 w 60647"/>
                  <a:gd name="connsiteY5" fmla="*/ 40222 h 216021"/>
                  <a:gd name="connsiteX6" fmla="*/ 7235 w 60647"/>
                  <a:gd name="connsiteY6" fmla="*/ 9377 h 216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647" h="216021">
                    <a:moveTo>
                      <a:pt x="7235" y="9377"/>
                    </a:moveTo>
                    <a:cubicBezTo>
                      <a:pt x="2770" y="6779"/>
                      <a:pt x="509" y="3389"/>
                      <a:pt x="509" y="0"/>
                    </a:cubicBezTo>
                    <a:lnTo>
                      <a:pt x="0" y="175800"/>
                    </a:lnTo>
                    <a:cubicBezTo>
                      <a:pt x="0" y="179189"/>
                      <a:pt x="2204" y="182579"/>
                      <a:pt x="6726" y="185177"/>
                    </a:cubicBezTo>
                    <a:lnTo>
                      <a:pt x="60139" y="216021"/>
                    </a:lnTo>
                    <a:lnTo>
                      <a:pt x="60648" y="40222"/>
                    </a:lnTo>
                    <a:lnTo>
                      <a:pt x="7235" y="9377"/>
                    </a:ln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5EE8D2C9-2FF0-4042-9832-0629533D3574}"/>
                  </a:ext>
                </a:extLst>
              </p:cNvPr>
              <p:cNvSpPr/>
              <p:nvPr/>
            </p:nvSpPr>
            <p:spPr>
              <a:xfrm>
                <a:off x="4811877" y="4797300"/>
                <a:ext cx="254574" cy="249600"/>
              </a:xfrm>
              <a:custGeom>
                <a:avLst/>
                <a:gdLst>
                  <a:gd name="connsiteX0" fmla="*/ 216988 w 254574"/>
                  <a:gd name="connsiteY0" fmla="*/ 21547 h 249600"/>
                  <a:gd name="connsiteX1" fmla="*/ 207662 w 254574"/>
                  <a:gd name="connsiteY1" fmla="*/ 16688 h 249600"/>
                  <a:gd name="connsiteX2" fmla="*/ 204383 w 254574"/>
                  <a:gd name="connsiteY2" fmla="*/ 15276 h 249600"/>
                  <a:gd name="connsiteX3" fmla="*/ 198675 w 254574"/>
                  <a:gd name="connsiteY3" fmla="*/ 12790 h 249600"/>
                  <a:gd name="connsiteX4" fmla="*/ 197658 w 254574"/>
                  <a:gd name="connsiteY4" fmla="*/ 12395 h 249600"/>
                  <a:gd name="connsiteX5" fmla="*/ 195453 w 254574"/>
                  <a:gd name="connsiteY5" fmla="*/ 11604 h 249600"/>
                  <a:gd name="connsiteX6" fmla="*/ 187710 w 254574"/>
                  <a:gd name="connsiteY6" fmla="*/ 8949 h 249600"/>
                  <a:gd name="connsiteX7" fmla="*/ 184996 w 254574"/>
                  <a:gd name="connsiteY7" fmla="*/ 8102 h 249600"/>
                  <a:gd name="connsiteX8" fmla="*/ 183188 w 254574"/>
                  <a:gd name="connsiteY8" fmla="*/ 7537 h 249600"/>
                  <a:gd name="connsiteX9" fmla="*/ 179966 w 254574"/>
                  <a:gd name="connsiteY9" fmla="*/ 6746 h 249600"/>
                  <a:gd name="connsiteX10" fmla="*/ 172053 w 254574"/>
                  <a:gd name="connsiteY10" fmla="*/ 4825 h 249600"/>
                  <a:gd name="connsiteX11" fmla="*/ 169962 w 254574"/>
                  <a:gd name="connsiteY11" fmla="*/ 4317 h 249600"/>
                  <a:gd name="connsiteX12" fmla="*/ 166796 w 254574"/>
                  <a:gd name="connsiteY12" fmla="*/ 3752 h 249600"/>
                  <a:gd name="connsiteX13" fmla="*/ 160070 w 254574"/>
                  <a:gd name="connsiteY13" fmla="*/ 2565 h 249600"/>
                  <a:gd name="connsiteX14" fmla="*/ 157357 w 254574"/>
                  <a:gd name="connsiteY14" fmla="*/ 2114 h 249600"/>
                  <a:gd name="connsiteX15" fmla="*/ 154362 w 254574"/>
                  <a:gd name="connsiteY15" fmla="*/ 1775 h 249600"/>
                  <a:gd name="connsiteX16" fmla="*/ 148031 w 254574"/>
                  <a:gd name="connsiteY16" fmla="*/ 1040 h 249600"/>
                  <a:gd name="connsiteX17" fmla="*/ 144979 w 254574"/>
                  <a:gd name="connsiteY17" fmla="*/ 701 h 249600"/>
                  <a:gd name="connsiteX18" fmla="*/ 142153 w 254574"/>
                  <a:gd name="connsiteY18" fmla="*/ 532 h 249600"/>
                  <a:gd name="connsiteX19" fmla="*/ 135709 w 254574"/>
                  <a:gd name="connsiteY19" fmla="*/ 193 h 249600"/>
                  <a:gd name="connsiteX20" fmla="*/ 132488 w 254574"/>
                  <a:gd name="connsiteY20" fmla="*/ 23 h 249600"/>
                  <a:gd name="connsiteX21" fmla="*/ 129887 w 254574"/>
                  <a:gd name="connsiteY21" fmla="*/ 23 h 249600"/>
                  <a:gd name="connsiteX22" fmla="*/ 122935 w 254574"/>
                  <a:gd name="connsiteY22" fmla="*/ 80 h 249600"/>
                  <a:gd name="connsiteX23" fmla="*/ 119431 w 254574"/>
                  <a:gd name="connsiteY23" fmla="*/ 80 h 249600"/>
                  <a:gd name="connsiteX24" fmla="*/ 117396 w 254574"/>
                  <a:gd name="connsiteY24" fmla="*/ 193 h 249600"/>
                  <a:gd name="connsiteX25" fmla="*/ 108805 w 254574"/>
                  <a:gd name="connsiteY25" fmla="*/ 758 h 249600"/>
                  <a:gd name="connsiteX26" fmla="*/ 105357 w 254574"/>
                  <a:gd name="connsiteY26" fmla="*/ 984 h 249600"/>
                  <a:gd name="connsiteX27" fmla="*/ 103718 w 254574"/>
                  <a:gd name="connsiteY27" fmla="*/ 1153 h 249600"/>
                  <a:gd name="connsiteX28" fmla="*/ 101174 w 254574"/>
                  <a:gd name="connsiteY28" fmla="*/ 1436 h 249600"/>
                  <a:gd name="connsiteX29" fmla="*/ 92357 w 254574"/>
                  <a:gd name="connsiteY29" fmla="*/ 2679 h 249600"/>
                  <a:gd name="connsiteX30" fmla="*/ 90209 w 254574"/>
                  <a:gd name="connsiteY30" fmla="*/ 3017 h 249600"/>
                  <a:gd name="connsiteX31" fmla="*/ 89135 w 254574"/>
                  <a:gd name="connsiteY31" fmla="*/ 3187 h 249600"/>
                  <a:gd name="connsiteX32" fmla="*/ 85066 w 254574"/>
                  <a:gd name="connsiteY32" fmla="*/ 4034 h 249600"/>
                  <a:gd name="connsiteX33" fmla="*/ 78057 w 254574"/>
                  <a:gd name="connsiteY33" fmla="*/ 5503 h 249600"/>
                  <a:gd name="connsiteX34" fmla="*/ 73026 w 254574"/>
                  <a:gd name="connsiteY34" fmla="*/ 6859 h 249600"/>
                  <a:gd name="connsiteX35" fmla="*/ 66526 w 254574"/>
                  <a:gd name="connsiteY35" fmla="*/ 8723 h 249600"/>
                  <a:gd name="connsiteX36" fmla="*/ 65113 w 254574"/>
                  <a:gd name="connsiteY36" fmla="*/ 9119 h 249600"/>
                  <a:gd name="connsiteX37" fmla="*/ 57426 w 254574"/>
                  <a:gd name="connsiteY37" fmla="*/ 11830 h 249600"/>
                  <a:gd name="connsiteX38" fmla="*/ 56353 w 254574"/>
                  <a:gd name="connsiteY38" fmla="*/ 12282 h 249600"/>
                  <a:gd name="connsiteX39" fmla="*/ 48213 w 254574"/>
                  <a:gd name="connsiteY39" fmla="*/ 15784 h 249600"/>
                  <a:gd name="connsiteX40" fmla="*/ 45896 w 254574"/>
                  <a:gd name="connsiteY40" fmla="*/ 16858 h 249600"/>
                  <a:gd name="connsiteX41" fmla="*/ 37304 w 254574"/>
                  <a:gd name="connsiteY41" fmla="*/ 21377 h 249600"/>
                  <a:gd name="connsiteX42" fmla="*/ 35779 w 254574"/>
                  <a:gd name="connsiteY42" fmla="*/ 22281 h 249600"/>
                  <a:gd name="connsiteX43" fmla="*/ 34365 w 254574"/>
                  <a:gd name="connsiteY43" fmla="*/ 23185 h 249600"/>
                  <a:gd name="connsiteX44" fmla="*/ 32048 w 254574"/>
                  <a:gd name="connsiteY44" fmla="*/ 24654 h 249600"/>
                  <a:gd name="connsiteX45" fmla="*/ 30013 w 254574"/>
                  <a:gd name="connsiteY45" fmla="*/ 26009 h 249600"/>
                  <a:gd name="connsiteX46" fmla="*/ 27865 w 254574"/>
                  <a:gd name="connsiteY46" fmla="*/ 27535 h 249600"/>
                  <a:gd name="connsiteX47" fmla="*/ 25944 w 254574"/>
                  <a:gd name="connsiteY47" fmla="*/ 28947 h 249600"/>
                  <a:gd name="connsiteX48" fmla="*/ 23965 w 254574"/>
                  <a:gd name="connsiteY48" fmla="*/ 30472 h 249600"/>
                  <a:gd name="connsiteX49" fmla="*/ 22213 w 254574"/>
                  <a:gd name="connsiteY49" fmla="*/ 31941 h 249600"/>
                  <a:gd name="connsiteX50" fmla="*/ 20404 w 254574"/>
                  <a:gd name="connsiteY50" fmla="*/ 33523 h 249600"/>
                  <a:gd name="connsiteX51" fmla="*/ 19670 w 254574"/>
                  <a:gd name="connsiteY51" fmla="*/ 34201 h 249600"/>
                  <a:gd name="connsiteX52" fmla="*/ 19048 w 254574"/>
                  <a:gd name="connsiteY52" fmla="*/ 34822 h 249600"/>
                  <a:gd name="connsiteX53" fmla="*/ 16165 w 254574"/>
                  <a:gd name="connsiteY53" fmla="*/ 37703 h 249600"/>
                  <a:gd name="connsiteX54" fmla="*/ 15261 w 254574"/>
                  <a:gd name="connsiteY54" fmla="*/ 38663 h 249600"/>
                  <a:gd name="connsiteX55" fmla="*/ 11983 w 254574"/>
                  <a:gd name="connsiteY55" fmla="*/ 42505 h 249600"/>
                  <a:gd name="connsiteX56" fmla="*/ 11869 w 254574"/>
                  <a:gd name="connsiteY56" fmla="*/ 42674 h 249600"/>
                  <a:gd name="connsiteX57" fmla="*/ 11191 w 254574"/>
                  <a:gd name="connsiteY57" fmla="*/ 43578 h 249600"/>
                  <a:gd name="connsiteX58" fmla="*/ 9382 w 254574"/>
                  <a:gd name="connsiteY58" fmla="*/ 46007 h 249600"/>
                  <a:gd name="connsiteX59" fmla="*/ 8478 w 254574"/>
                  <a:gd name="connsiteY59" fmla="*/ 47363 h 249600"/>
                  <a:gd name="connsiteX60" fmla="*/ 7065 w 254574"/>
                  <a:gd name="connsiteY60" fmla="*/ 49622 h 249600"/>
                  <a:gd name="connsiteX61" fmla="*/ 6670 w 254574"/>
                  <a:gd name="connsiteY61" fmla="*/ 50244 h 249600"/>
                  <a:gd name="connsiteX62" fmla="*/ 6217 w 254574"/>
                  <a:gd name="connsiteY62" fmla="*/ 51148 h 249600"/>
                  <a:gd name="connsiteX63" fmla="*/ 5257 w 254574"/>
                  <a:gd name="connsiteY63" fmla="*/ 53068 h 249600"/>
                  <a:gd name="connsiteX64" fmla="*/ 4522 w 254574"/>
                  <a:gd name="connsiteY64" fmla="*/ 54650 h 249600"/>
                  <a:gd name="connsiteX65" fmla="*/ 3730 w 254574"/>
                  <a:gd name="connsiteY65" fmla="*/ 56571 h 249600"/>
                  <a:gd name="connsiteX66" fmla="*/ 3391 w 254574"/>
                  <a:gd name="connsiteY66" fmla="*/ 57418 h 249600"/>
                  <a:gd name="connsiteX67" fmla="*/ 3109 w 254574"/>
                  <a:gd name="connsiteY67" fmla="*/ 58209 h 249600"/>
                  <a:gd name="connsiteX68" fmla="*/ 2487 w 254574"/>
                  <a:gd name="connsiteY68" fmla="*/ 60073 h 249600"/>
                  <a:gd name="connsiteX69" fmla="*/ 1978 w 254574"/>
                  <a:gd name="connsiteY69" fmla="*/ 61768 h 249600"/>
                  <a:gd name="connsiteX70" fmla="*/ 1526 w 254574"/>
                  <a:gd name="connsiteY70" fmla="*/ 63632 h 249600"/>
                  <a:gd name="connsiteX71" fmla="*/ 1300 w 254574"/>
                  <a:gd name="connsiteY71" fmla="*/ 64649 h 249600"/>
                  <a:gd name="connsiteX72" fmla="*/ 1187 w 254574"/>
                  <a:gd name="connsiteY72" fmla="*/ 65327 h 249600"/>
                  <a:gd name="connsiteX73" fmla="*/ 904 w 254574"/>
                  <a:gd name="connsiteY73" fmla="*/ 67248 h 249600"/>
                  <a:gd name="connsiteX74" fmla="*/ 678 w 254574"/>
                  <a:gd name="connsiteY74" fmla="*/ 68886 h 249600"/>
                  <a:gd name="connsiteX75" fmla="*/ 565 w 254574"/>
                  <a:gd name="connsiteY75" fmla="*/ 70807 h 249600"/>
                  <a:gd name="connsiteX76" fmla="*/ 509 w 254574"/>
                  <a:gd name="connsiteY76" fmla="*/ 71936 h 249600"/>
                  <a:gd name="connsiteX77" fmla="*/ 509 w 254574"/>
                  <a:gd name="connsiteY77" fmla="*/ 73066 h 249600"/>
                  <a:gd name="connsiteX78" fmla="*/ 0 w 254574"/>
                  <a:gd name="connsiteY78" fmla="*/ 248866 h 249600"/>
                  <a:gd name="connsiteX79" fmla="*/ 113 w 254574"/>
                  <a:gd name="connsiteY79" fmla="*/ 246606 h 249600"/>
                  <a:gd name="connsiteX80" fmla="*/ 226 w 254574"/>
                  <a:gd name="connsiteY80" fmla="*/ 244686 h 249600"/>
                  <a:gd name="connsiteX81" fmla="*/ 452 w 254574"/>
                  <a:gd name="connsiteY81" fmla="*/ 243047 h 249600"/>
                  <a:gd name="connsiteX82" fmla="*/ 735 w 254574"/>
                  <a:gd name="connsiteY82" fmla="*/ 241127 h 249600"/>
                  <a:gd name="connsiteX83" fmla="*/ 1074 w 254574"/>
                  <a:gd name="connsiteY83" fmla="*/ 239432 h 249600"/>
                  <a:gd name="connsiteX84" fmla="*/ 1526 w 254574"/>
                  <a:gd name="connsiteY84" fmla="*/ 237568 h 249600"/>
                  <a:gd name="connsiteX85" fmla="*/ 2035 w 254574"/>
                  <a:gd name="connsiteY85" fmla="*/ 235929 h 249600"/>
                  <a:gd name="connsiteX86" fmla="*/ 2657 w 254574"/>
                  <a:gd name="connsiteY86" fmla="*/ 234066 h 249600"/>
                  <a:gd name="connsiteX87" fmla="*/ 3278 w 254574"/>
                  <a:gd name="connsiteY87" fmla="*/ 232427 h 249600"/>
                  <a:gd name="connsiteX88" fmla="*/ 4070 w 254574"/>
                  <a:gd name="connsiteY88" fmla="*/ 230507 h 249600"/>
                  <a:gd name="connsiteX89" fmla="*/ 4804 w 254574"/>
                  <a:gd name="connsiteY89" fmla="*/ 228925 h 249600"/>
                  <a:gd name="connsiteX90" fmla="*/ 5765 w 254574"/>
                  <a:gd name="connsiteY90" fmla="*/ 227004 h 249600"/>
                  <a:gd name="connsiteX91" fmla="*/ 6613 w 254574"/>
                  <a:gd name="connsiteY91" fmla="*/ 225479 h 249600"/>
                  <a:gd name="connsiteX92" fmla="*/ 8026 w 254574"/>
                  <a:gd name="connsiteY92" fmla="*/ 223219 h 249600"/>
                  <a:gd name="connsiteX93" fmla="*/ 8931 w 254574"/>
                  <a:gd name="connsiteY93" fmla="*/ 221863 h 249600"/>
                  <a:gd name="connsiteX94" fmla="*/ 10739 w 254574"/>
                  <a:gd name="connsiteY94" fmla="*/ 219434 h 249600"/>
                  <a:gd name="connsiteX95" fmla="*/ 11530 w 254574"/>
                  <a:gd name="connsiteY95" fmla="*/ 218361 h 249600"/>
                  <a:gd name="connsiteX96" fmla="*/ 14809 w 254574"/>
                  <a:gd name="connsiteY96" fmla="*/ 214520 h 249600"/>
                  <a:gd name="connsiteX97" fmla="*/ 15713 w 254574"/>
                  <a:gd name="connsiteY97" fmla="*/ 213559 h 249600"/>
                  <a:gd name="connsiteX98" fmla="*/ 18596 w 254574"/>
                  <a:gd name="connsiteY98" fmla="*/ 210678 h 249600"/>
                  <a:gd name="connsiteX99" fmla="*/ 20009 w 254574"/>
                  <a:gd name="connsiteY99" fmla="*/ 209379 h 249600"/>
                  <a:gd name="connsiteX100" fmla="*/ 21817 w 254574"/>
                  <a:gd name="connsiteY100" fmla="*/ 207797 h 249600"/>
                  <a:gd name="connsiteX101" fmla="*/ 23570 w 254574"/>
                  <a:gd name="connsiteY101" fmla="*/ 206328 h 249600"/>
                  <a:gd name="connsiteX102" fmla="*/ 25548 w 254574"/>
                  <a:gd name="connsiteY102" fmla="*/ 204747 h 249600"/>
                  <a:gd name="connsiteX103" fmla="*/ 27413 w 254574"/>
                  <a:gd name="connsiteY103" fmla="*/ 203334 h 249600"/>
                  <a:gd name="connsiteX104" fmla="*/ 29561 w 254574"/>
                  <a:gd name="connsiteY104" fmla="*/ 201809 h 249600"/>
                  <a:gd name="connsiteX105" fmla="*/ 31596 w 254574"/>
                  <a:gd name="connsiteY105" fmla="*/ 200453 h 249600"/>
                  <a:gd name="connsiteX106" fmla="*/ 33913 w 254574"/>
                  <a:gd name="connsiteY106" fmla="*/ 198985 h 249600"/>
                  <a:gd name="connsiteX107" fmla="*/ 36852 w 254574"/>
                  <a:gd name="connsiteY107" fmla="*/ 197177 h 249600"/>
                  <a:gd name="connsiteX108" fmla="*/ 45444 w 254574"/>
                  <a:gd name="connsiteY108" fmla="*/ 192658 h 249600"/>
                  <a:gd name="connsiteX109" fmla="*/ 47761 w 254574"/>
                  <a:gd name="connsiteY109" fmla="*/ 191584 h 249600"/>
                  <a:gd name="connsiteX110" fmla="*/ 55900 w 254574"/>
                  <a:gd name="connsiteY110" fmla="*/ 188082 h 249600"/>
                  <a:gd name="connsiteX111" fmla="*/ 56974 w 254574"/>
                  <a:gd name="connsiteY111" fmla="*/ 187630 h 249600"/>
                  <a:gd name="connsiteX112" fmla="*/ 66074 w 254574"/>
                  <a:gd name="connsiteY112" fmla="*/ 184523 h 249600"/>
                  <a:gd name="connsiteX113" fmla="*/ 72574 w 254574"/>
                  <a:gd name="connsiteY113" fmla="*/ 182659 h 249600"/>
                  <a:gd name="connsiteX114" fmla="*/ 77605 w 254574"/>
                  <a:gd name="connsiteY114" fmla="*/ 181303 h 249600"/>
                  <a:gd name="connsiteX115" fmla="*/ 84614 w 254574"/>
                  <a:gd name="connsiteY115" fmla="*/ 179834 h 249600"/>
                  <a:gd name="connsiteX116" fmla="*/ 89757 w 254574"/>
                  <a:gd name="connsiteY116" fmla="*/ 178817 h 249600"/>
                  <a:gd name="connsiteX117" fmla="*/ 91905 w 254574"/>
                  <a:gd name="connsiteY117" fmla="*/ 178478 h 249600"/>
                  <a:gd name="connsiteX118" fmla="*/ 100722 w 254574"/>
                  <a:gd name="connsiteY118" fmla="*/ 177236 h 249600"/>
                  <a:gd name="connsiteX119" fmla="*/ 103266 w 254574"/>
                  <a:gd name="connsiteY119" fmla="*/ 176953 h 249600"/>
                  <a:gd name="connsiteX120" fmla="*/ 108353 w 254574"/>
                  <a:gd name="connsiteY120" fmla="*/ 176501 h 249600"/>
                  <a:gd name="connsiteX121" fmla="*/ 116944 w 254574"/>
                  <a:gd name="connsiteY121" fmla="*/ 175936 h 249600"/>
                  <a:gd name="connsiteX122" fmla="*/ 122483 w 254574"/>
                  <a:gd name="connsiteY122" fmla="*/ 175767 h 249600"/>
                  <a:gd name="connsiteX123" fmla="*/ 129435 w 254574"/>
                  <a:gd name="connsiteY123" fmla="*/ 175710 h 249600"/>
                  <a:gd name="connsiteX124" fmla="*/ 135257 w 254574"/>
                  <a:gd name="connsiteY124" fmla="*/ 175880 h 249600"/>
                  <a:gd name="connsiteX125" fmla="*/ 141701 w 254574"/>
                  <a:gd name="connsiteY125" fmla="*/ 176219 h 249600"/>
                  <a:gd name="connsiteX126" fmla="*/ 147579 w 254574"/>
                  <a:gd name="connsiteY126" fmla="*/ 176727 h 249600"/>
                  <a:gd name="connsiteX127" fmla="*/ 153909 w 254574"/>
                  <a:gd name="connsiteY127" fmla="*/ 177462 h 249600"/>
                  <a:gd name="connsiteX128" fmla="*/ 159618 w 254574"/>
                  <a:gd name="connsiteY128" fmla="*/ 178252 h 249600"/>
                  <a:gd name="connsiteX129" fmla="*/ 166344 w 254574"/>
                  <a:gd name="connsiteY129" fmla="*/ 179439 h 249600"/>
                  <a:gd name="connsiteX130" fmla="*/ 171601 w 254574"/>
                  <a:gd name="connsiteY130" fmla="*/ 180512 h 249600"/>
                  <a:gd name="connsiteX131" fmla="*/ 179514 w 254574"/>
                  <a:gd name="connsiteY131" fmla="*/ 182433 h 249600"/>
                  <a:gd name="connsiteX132" fmla="*/ 184544 w 254574"/>
                  <a:gd name="connsiteY132" fmla="*/ 183788 h 249600"/>
                  <a:gd name="connsiteX133" fmla="*/ 187257 w 254574"/>
                  <a:gd name="connsiteY133" fmla="*/ 184636 h 249600"/>
                  <a:gd name="connsiteX134" fmla="*/ 195001 w 254574"/>
                  <a:gd name="connsiteY134" fmla="*/ 187291 h 249600"/>
                  <a:gd name="connsiteX135" fmla="*/ 197205 w 254574"/>
                  <a:gd name="connsiteY135" fmla="*/ 188082 h 249600"/>
                  <a:gd name="connsiteX136" fmla="*/ 203988 w 254574"/>
                  <a:gd name="connsiteY136" fmla="*/ 190963 h 249600"/>
                  <a:gd name="connsiteX137" fmla="*/ 207266 w 254574"/>
                  <a:gd name="connsiteY137" fmla="*/ 192375 h 249600"/>
                  <a:gd name="connsiteX138" fmla="*/ 216592 w 254574"/>
                  <a:gd name="connsiteY138" fmla="*/ 197233 h 249600"/>
                  <a:gd name="connsiteX139" fmla="*/ 250449 w 254574"/>
                  <a:gd name="connsiteY139" fmla="*/ 231975 h 249600"/>
                  <a:gd name="connsiteX140" fmla="*/ 254066 w 254574"/>
                  <a:gd name="connsiteY140" fmla="*/ 249601 h 249600"/>
                  <a:gd name="connsiteX141" fmla="*/ 254575 w 254574"/>
                  <a:gd name="connsiteY141" fmla="*/ 73801 h 249600"/>
                  <a:gd name="connsiteX142" fmla="*/ 216988 w 254574"/>
                  <a:gd name="connsiteY142" fmla="*/ 21547 h 24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254574" h="249600">
                    <a:moveTo>
                      <a:pt x="216988" y="21547"/>
                    </a:moveTo>
                    <a:cubicBezTo>
                      <a:pt x="213992" y="19795"/>
                      <a:pt x="210883" y="18214"/>
                      <a:pt x="207662" y="16688"/>
                    </a:cubicBezTo>
                    <a:cubicBezTo>
                      <a:pt x="206588" y="16180"/>
                      <a:pt x="205457" y="15728"/>
                      <a:pt x="204383" y="15276"/>
                    </a:cubicBezTo>
                    <a:cubicBezTo>
                      <a:pt x="202462" y="14429"/>
                      <a:pt x="200596" y="13581"/>
                      <a:pt x="198675" y="12790"/>
                    </a:cubicBezTo>
                    <a:cubicBezTo>
                      <a:pt x="198336" y="12678"/>
                      <a:pt x="197997" y="12564"/>
                      <a:pt x="197658" y="12395"/>
                    </a:cubicBezTo>
                    <a:cubicBezTo>
                      <a:pt x="196923" y="12112"/>
                      <a:pt x="196188" y="11887"/>
                      <a:pt x="195453" y="11604"/>
                    </a:cubicBezTo>
                    <a:cubicBezTo>
                      <a:pt x="192910" y="10644"/>
                      <a:pt x="190366" y="9796"/>
                      <a:pt x="187710" y="8949"/>
                    </a:cubicBezTo>
                    <a:cubicBezTo>
                      <a:pt x="186805" y="8667"/>
                      <a:pt x="185901" y="8384"/>
                      <a:pt x="184996" y="8102"/>
                    </a:cubicBezTo>
                    <a:cubicBezTo>
                      <a:pt x="184375" y="7932"/>
                      <a:pt x="183810" y="7706"/>
                      <a:pt x="183188" y="7537"/>
                    </a:cubicBezTo>
                    <a:cubicBezTo>
                      <a:pt x="182114" y="7254"/>
                      <a:pt x="180983" y="7028"/>
                      <a:pt x="179966" y="6746"/>
                    </a:cubicBezTo>
                    <a:cubicBezTo>
                      <a:pt x="177366" y="6068"/>
                      <a:pt x="174709" y="5390"/>
                      <a:pt x="172053" y="4825"/>
                    </a:cubicBezTo>
                    <a:cubicBezTo>
                      <a:pt x="171318" y="4656"/>
                      <a:pt x="170640" y="4430"/>
                      <a:pt x="169962" y="4317"/>
                    </a:cubicBezTo>
                    <a:cubicBezTo>
                      <a:pt x="168944" y="4091"/>
                      <a:pt x="167870" y="3978"/>
                      <a:pt x="166796" y="3752"/>
                    </a:cubicBezTo>
                    <a:cubicBezTo>
                      <a:pt x="164535" y="3300"/>
                      <a:pt x="162331" y="2904"/>
                      <a:pt x="160070" y="2565"/>
                    </a:cubicBezTo>
                    <a:cubicBezTo>
                      <a:pt x="159166" y="2396"/>
                      <a:pt x="158262" y="2227"/>
                      <a:pt x="157357" y="2114"/>
                    </a:cubicBezTo>
                    <a:cubicBezTo>
                      <a:pt x="156396" y="2001"/>
                      <a:pt x="155379" y="1888"/>
                      <a:pt x="154362" y="1775"/>
                    </a:cubicBezTo>
                    <a:cubicBezTo>
                      <a:pt x="152270" y="1492"/>
                      <a:pt x="150122" y="1266"/>
                      <a:pt x="148031" y="1040"/>
                    </a:cubicBezTo>
                    <a:cubicBezTo>
                      <a:pt x="147014" y="927"/>
                      <a:pt x="145996" y="758"/>
                      <a:pt x="144979" y="701"/>
                    </a:cubicBezTo>
                    <a:cubicBezTo>
                      <a:pt x="144018" y="645"/>
                      <a:pt x="143114" y="588"/>
                      <a:pt x="142153" y="532"/>
                    </a:cubicBezTo>
                    <a:cubicBezTo>
                      <a:pt x="140005" y="363"/>
                      <a:pt x="137857" y="249"/>
                      <a:pt x="135709" y="193"/>
                    </a:cubicBezTo>
                    <a:cubicBezTo>
                      <a:pt x="134635" y="136"/>
                      <a:pt x="133561" y="23"/>
                      <a:pt x="132488" y="23"/>
                    </a:cubicBezTo>
                    <a:cubicBezTo>
                      <a:pt x="131640" y="23"/>
                      <a:pt x="130792" y="23"/>
                      <a:pt x="129887" y="23"/>
                    </a:cubicBezTo>
                    <a:cubicBezTo>
                      <a:pt x="127570" y="-33"/>
                      <a:pt x="125253" y="23"/>
                      <a:pt x="122935" y="80"/>
                    </a:cubicBezTo>
                    <a:cubicBezTo>
                      <a:pt x="121748" y="80"/>
                      <a:pt x="120618" y="80"/>
                      <a:pt x="119431" y="80"/>
                    </a:cubicBezTo>
                    <a:cubicBezTo>
                      <a:pt x="118753" y="80"/>
                      <a:pt x="118074" y="193"/>
                      <a:pt x="117396" y="193"/>
                    </a:cubicBezTo>
                    <a:cubicBezTo>
                      <a:pt x="114514" y="306"/>
                      <a:pt x="111687" y="532"/>
                      <a:pt x="108805" y="758"/>
                    </a:cubicBezTo>
                    <a:cubicBezTo>
                      <a:pt x="107674" y="871"/>
                      <a:pt x="106488" y="871"/>
                      <a:pt x="105357" y="984"/>
                    </a:cubicBezTo>
                    <a:cubicBezTo>
                      <a:pt x="104792" y="1040"/>
                      <a:pt x="104283" y="1097"/>
                      <a:pt x="103718" y="1153"/>
                    </a:cubicBezTo>
                    <a:cubicBezTo>
                      <a:pt x="102870" y="1266"/>
                      <a:pt x="102022" y="1379"/>
                      <a:pt x="101174" y="1436"/>
                    </a:cubicBezTo>
                    <a:cubicBezTo>
                      <a:pt x="98235" y="1775"/>
                      <a:pt x="95296" y="2227"/>
                      <a:pt x="92357" y="2679"/>
                    </a:cubicBezTo>
                    <a:cubicBezTo>
                      <a:pt x="91622" y="2792"/>
                      <a:pt x="90887" y="2904"/>
                      <a:pt x="90209" y="3017"/>
                    </a:cubicBezTo>
                    <a:cubicBezTo>
                      <a:pt x="89870" y="3074"/>
                      <a:pt x="89531" y="3131"/>
                      <a:pt x="89135" y="3187"/>
                    </a:cubicBezTo>
                    <a:cubicBezTo>
                      <a:pt x="87779" y="3413"/>
                      <a:pt x="86422" y="3808"/>
                      <a:pt x="85066" y="4034"/>
                    </a:cubicBezTo>
                    <a:cubicBezTo>
                      <a:pt x="82692" y="4486"/>
                      <a:pt x="80374" y="4995"/>
                      <a:pt x="78057" y="5503"/>
                    </a:cubicBezTo>
                    <a:cubicBezTo>
                      <a:pt x="76361" y="5899"/>
                      <a:pt x="74722" y="6407"/>
                      <a:pt x="73026" y="6859"/>
                    </a:cubicBezTo>
                    <a:cubicBezTo>
                      <a:pt x="70822" y="7480"/>
                      <a:pt x="68618" y="8045"/>
                      <a:pt x="66526" y="8723"/>
                    </a:cubicBezTo>
                    <a:cubicBezTo>
                      <a:pt x="66074" y="8892"/>
                      <a:pt x="65565" y="8949"/>
                      <a:pt x="65113" y="9119"/>
                    </a:cubicBezTo>
                    <a:cubicBezTo>
                      <a:pt x="62513" y="9966"/>
                      <a:pt x="59913" y="10870"/>
                      <a:pt x="57426" y="11830"/>
                    </a:cubicBezTo>
                    <a:cubicBezTo>
                      <a:pt x="57087" y="11943"/>
                      <a:pt x="56748" y="12112"/>
                      <a:pt x="56353" y="12282"/>
                    </a:cubicBezTo>
                    <a:cubicBezTo>
                      <a:pt x="53583" y="13355"/>
                      <a:pt x="50870" y="14541"/>
                      <a:pt x="48213" y="15784"/>
                    </a:cubicBezTo>
                    <a:cubicBezTo>
                      <a:pt x="47422" y="16123"/>
                      <a:pt x="46631" y="16519"/>
                      <a:pt x="45896" y="16858"/>
                    </a:cubicBezTo>
                    <a:cubicBezTo>
                      <a:pt x="42957" y="18270"/>
                      <a:pt x="40074" y="19739"/>
                      <a:pt x="37304" y="21377"/>
                    </a:cubicBezTo>
                    <a:cubicBezTo>
                      <a:pt x="36796" y="21659"/>
                      <a:pt x="36287" y="21998"/>
                      <a:pt x="35779" y="22281"/>
                    </a:cubicBezTo>
                    <a:cubicBezTo>
                      <a:pt x="35270" y="22563"/>
                      <a:pt x="34874" y="22902"/>
                      <a:pt x="34365" y="23185"/>
                    </a:cubicBezTo>
                    <a:cubicBezTo>
                      <a:pt x="33574" y="23693"/>
                      <a:pt x="32839" y="24145"/>
                      <a:pt x="32048" y="24654"/>
                    </a:cubicBezTo>
                    <a:cubicBezTo>
                      <a:pt x="31370" y="25105"/>
                      <a:pt x="30691" y="25557"/>
                      <a:pt x="30013" y="26009"/>
                    </a:cubicBezTo>
                    <a:cubicBezTo>
                      <a:pt x="29278" y="26518"/>
                      <a:pt x="28600" y="27026"/>
                      <a:pt x="27865" y="27535"/>
                    </a:cubicBezTo>
                    <a:cubicBezTo>
                      <a:pt x="27244" y="27986"/>
                      <a:pt x="26565" y="28495"/>
                      <a:pt x="25944" y="28947"/>
                    </a:cubicBezTo>
                    <a:cubicBezTo>
                      <a:pt x="25266" y="29455"/>
                      <a:pt x="24587" y="29964"/>
                      <a:pt x="23965" y="30472"/>
                    </a:cubicBezTo>
                    <a:cubicBezTo>
                      <a:pt x="23344" y="30981"/>
                      <a:pt x="22779" y="31433"/>
                      <a:pt x="22213" y="31941"/>
                    </a:cubicBezTo>
                    <a:cubicBezTo>
                      <a:pt x="21591" y="32449"/>
                      <a:pt x="20970" y="33014"/>
                      <a:pt x="20404" y="33523"/>
                    </a:cubicBezTo>
                    <a:cubicBezTo>
                      <a:pt x="20178" y="33749"/>
                      <a:pt x="19896" y="33974"/>
                      <a:pt x="19670" y="34201"/>
                    </a:cubicBezTo>
                    <a:cubicBezTo>
                      <a:pt x="19444" y="34426"/>
                      <a:pt x="19274" y="34596"/>
                      <a:pt x="19048" y="34822"/>
                    </a:cubicBezTo>
                    <a:cubicBezTo>
                      <a:pt x="18031" y="35782"/>
                      <a:pt x="17070" y="36742"/>
                      <a:pt x="16165" y="37703"/>
                    </a:cubicBezTo>
                    <a:cubicBezTo>
                      <a:pt x="15883" y="38042"/>
                      <a:pt x="15544" y="38324"/>
                      <a:pt x="15261" y="38663"/>
                    </a:cubicBezTo>
                    <a:cubicBezTo>
                      <a:pt x="14074" y="39906"/>
                      <a:pt x="13000" y="41205"/>
                      <a:pt x="11983" y="42505"/>
                    </a:cubicBezTo>
                    <a:cubicBezTo>
                      <a:pt x="11926" y="42561"/>
                      <a:pt x="11869" y="42618"/>
                      <a:pt x="11869" y="42674"/>
                    </a:cubicBezTo>
                    <a:cubicBezTo>
                      <a:pt x="11644" y="42957"/>
                      <a:pt x="11418" y="43296"/>
                      <a:pt x="11191" y="43578"/>
                    </a:cubicBezTo>
                    <a:cubicBezTo>
                      <a:pt x="10570" y="44369"/>
                      <a:pt x="9948" y="45216"/>
                      <a:pt x="9382" y="46007"/>
                    </a:cubicBezTo>
                    <a:cubicBezTo>
                      <a:pt x="9043" y="46459"/>
                      <a:pt x="8761" y="46911"/>
                      <a:pt x="8478" y="47363"/>
                    </a:cubicBezTo>
                    <a:cubicBezTo>
                      <a:pt x="8026" y="48097"/>
                      <a:pt x="7518" y="48832"/>
                      <a:pt x="7065" y="49622"/>
                    </a:cubicBezTo>
                    <a:cubicBezTo>
                      <a:pt x="6952" y="49848"/>
                      <a:pt x="6783" y="50018"/>
                      <a:pt x="6670" y="50244"/>
                    </a:cubicBezTo>
                    <a:cubicBezTo>
                      <a:pt x="6500" y="50526"/>
                      <a:pt x="6330" y="50865"/>
                      <a:pt x="6217" y="51148"/>
                    </a:cubicBezTo>
                    <a:cubicBezTo>
                      <a:pt x="5878" y="51769"/>
                      <a:pt x="5539" y="52390"/>
                      <a:pt x="5257" y="53068"/>
                    </a:cubicBezTo>
                    <a:cubicBezTo>
                      <a:pt x="4974" y="53577"/>
                      <a:pt x="4748" y="54142"/>
                      <a:pt x="4522" y="54650"/>
                    </a:cubicBezTo>
                    <a:cubicBezTo>
                      <a:pt x="4239" y="55272"/>
                      <a:pt x="3957" y="55949"/>
                      <a:pt x="3730" y="56571"/>
                    </a:cubicBezTo>
                    <a:cubicBezTo>
                      <a:pt x="3617" y="56853"/>
                      <a:pt x="3504" y="57136"/>
                      <a:pt x="3391" y="57418"/>
                    </a:cubicBezTo>
                    <a:cubicBezTo>
                      <a:pt x="3278" y="57701"/>
                      <a:pt x="3222" y="57926"/>
                      <a:pt x="3109" y="58209"/>
                    </a:cubicBezTo>
                    <a:cubicBezTo>
                      <a:pt x="2883" y="58831"/>
                      <a:pt x="2713" y="59452"/>
                      <a:pt x="2487" y="60073"/>
                    </a:cubicBezTo>
                    <a:cubicBezTo>
                      <a:pt x="2317" y="60638"/>
                      <a:pt x="2148" y="61203"/>
                      <a:pt x="1978" y="61768"/>
                    </a:cubicBezTo>
                    <a:cubicBezTo>
                      <a:pt x="1809" y="62389"/>
                      <a:pt x="1639" y="63011"/>
                      <a:pt x="1526" y="63632"/>
                    </a:cubicBezTo>
                    <a:cubicBezTo>
                      <a:pt x="1470" y="63971"/>
                      <a:pt x="1356" y="64310"/>
                      <a:pt x="1300" y="64649"/>
                    </a:cubicBezTo>
                    <a:cubicBezTo>
                      <a:pt x="1244" y="64875"/>
                      <a:pt x="1244" y="65101"/>
                      <a:pt x="1187" y="65327"/>
                    </a:cubicBezTo>
                    <a:cubicBezTo>
                      <a:pt x="1074" y="65948"/>
                      <a:pt x="961" y="66570"/>
                      <a:pt x="904" y="67248"/>
                    </a:cubicBezTo>
                    <a:cubicBezTo>
                      <a:pt x="848" y="67812"/>
                      <a:pt x="735" y="68378"/>
                      <a:pt x="678" y="68886"/>
                    </a:cubicBezTo>
                    <a:cubicBezTo>
                      <a:pt x="622" y="69507"/>
                      <a:pt x="565" y="70185"/>
                      <a:pt x="565" y="70807"/>
                    </a:cubicBezTo>
                    <a:cubicBezTo>
                      <a:pt x="565" y="71202"/>
                      <a:pt x="509" y="71541"/>
                      <a:pt x="509" y="71936"/>
                    </a:cubicBezTo>
                    <a:cubicBezTo>
                      <a:pt x="509" y="72332"/>
                      <a:pt x="509" y="72671"/>
                      <a:pt x="509" y="73066"/>
                    </a:cubicBezTo>
                    <a:lnTo>
                      <a:pt x="0" y="248866"/>
                    </a:lnTo>
                    <a:cubicBezTo>
                      <a:pt x="0" y="248132"/>
                      <a:pt x="57" y="247397"/>
                      <a:pt x="113" y="246606"/>
                    </a:cubicBezTo>
                    <a:cubicBezTo>
                      <a:pt x="170" y="245985"/>
                      <a:pt x="170" y="245307"/>
                      <a:pt x="226" y="244686"/>
                    </a:cubicBezTo>
                    <a:cubicBezTo>
                      <a:pt x="283" y="244121"/>
                      <a:pt x="339" y="243556"/>
                      <a:pt x="452" y="243047"/>
                    </a:cubicBezTo>
                    <a:cubicBezTo>
                      <a:pt x="565" y="242426"/>
                      <a:pt x="622" y="241748"/>
                      <a:pt x="735" y="241127"/>
                    </a:cubicBezTo>
                    <a:cubicBezTo>
                      <a:pt x="848" y="240562"/>
                      <a:pt x="961" y="239997"/>
                      <a:pt x="1074" y="239432"/>
                    </a:cubicBezTo>
                    <a:cubicBezTo>
                      <a:pt x="1187" y="238811"/>
                      <a:pt x="1356" y="238189"/>
                      <a:pt x="1526" y="237568"/>
                    </a:cubicBezTo>
                    <a:cubicBezTo>
                      <a:pt x="1696" y="237003"/>
                      <a:pt x="1865" y="236438"/>
                      <a:pt x="2035" y="235929"/>
                    </a:cubicBezTo>
                    <a:cubicBezTo>
                      <a:pt x="2204" y="235308"/>
                      <a:pt x="2430" y="234687"/>
                      <a:pt x="2657" y="234066"/>
                    </a:cubicBezTo>
                    <a:cubicBezTo>
                      <a:pt x="2883" y="233500"/>
                      <a:pt x="3052" y="232992"/>
                      <a:pt x="3278" y="232427"/>
                    </a:cubicBezTo>
                    <a:cubicBezTo>
                      <a:pt x="3504" y="231806"/>
                      <a:pt x="3787" y="231128"/>
                      <a:pt x="4070" y="230507"/>
                    </a:cubicBezTo>
                    <a:cubicBezTo>
                      <a:pt x="4296" y="229941"/>
                      <a:pt x="4578" y="229433"/>
                      <a:pt x="4804" y="228925"/>
                    </a:cubicBezTo>
                    <a:cubicBezTo>
                      <a:pt x="5143" y="228303"/>
                      <a:pt x="5426" y="227625"/>
                      <a:pt x="5765" y="227004"/>
                    </a:cubicBezTo>
                    <a:cubicBezTo>
                      <a:pt x="6048" y="226496"/>
                      <a:pt x="6330" y="225987"/>
                      <a:pt x="6613" y="225479"/>
                    </a:cubicBezTo>
                    <a:cubicBezTo>
                      <a:pt x="7065" y="224744"/>
                      <a:pt x="7518" y="223953"/>
                      <a:pt x="8026" y="223219"/>
                    </a:cubicBezTo>
                    <a:cubicBezTo>
                      <a:pt x="8309" y="222767"/>
                      <a:pt x="8591" y="222315"/>
                      <a:pt x="8931" y="221863"/>
                    </a:cubicBezTo>
                    <a:cubicBezTo>
                      <a:pt x="9496" y="221016"/>
                      <a:pt x="10117" y="220225"/>
                      <a:pt x="10739" y="219434"/>
                    </a:cubicBezTo>
                    <a:cubicBezTo>
                      <a:pt x="11022" y="219095"/>
                      <a:pt x="11248" y="218700"/>
                      <a:pt x="11530" y="218361"/>
                    </a:cubicBezTo>
                    <a:cubicBezTo>
                      <a:pt x="12548" y="217062"/>
                      <a:pt x="13678" y="215762"/>
                      <a:pt x="14809" y="214520"/>
                    </a:cubicBezTo>
                    <a:cubicBezTo>
                      <a:pt x="15091" y="214181"/>
                      <a:pt x="15430" y="213898"/>
                      <a:pt x="15713" y="213559"/>
                    </a:cubicBezTo>
                    <a:cubicBezTo>
                      <a:pt x="16617" y="212599"/>
                      <a:pt x="17578" y="211638"/>
                      <a:pt x="18596" y="210678"/>
                    </a:cubicBezTo>
                    <a:cubicBezTo>
                      <a:pt x="19048" y="210226"/>
                      <a:pt x="19500" y="209831"/>
                      <a:pt x="20009" y="209379"/>
                    </a:cubicBezTo>
                    <a:cubicBezTo>
                      <a:pt x="20631" y="208870"/>
                      <a:pt x="21196" y="208306"/>
                      <a:pt x="21817" y="207797"/>
                    </a:cubicBezTo>
                    <a:cubicBezTo>
                      <a:pt x="22383" y="207289"/>
                      <a:pt x="23004" y="206837"/>
                      <a:pt x="23570" y="206328"/>
                    </a:cubicBezTo>
                    <a:cubicBezTo>
                      <a:pt x="24192" y="205820"/>
                      <a:pt x="24870" y="205312"/>
                      <a:pt x="25548" y="204747"/>
                    </a:cubicBezTo>
                    <a:cubicBezTo>
                      <a:pt x="26170" y="204295"/>
                      <a:pt x="26791" y="203786"/>
                      <a:pt x="27413" y="203334"/>
                    </a:cubicBezTo>
                    <a:cubicBezTo>
                      <a:pt x="28092" y="202826"/>
                      <a:pt x="28826" y="202318"/>
                      <a:pt x="29561" y="201809"/>
                    </a:cubicBezTo>
                    <a:cubicBezTo>
                      <a:pt x="30239" y="201357"/>
                      <a:pt x="30918" y="200905"/>
                      <a:pt x="31596" y="200453"/>
                    </a:cubicBezTo>
                    <a:cubicBezTo>
                      <a:pt x="32331" y="199945"/>
                      <a:pt x="33122" y="199493"/>
                      <a:pt x="33913" y="198985"/>
                    </a:cubicBezTo>
                    <a:cubicBezTo>
                      <a:pt x="34874" y="198363"/>
                      <a:pt x="35835" y="197798"/>
                      <a:pt x="36852" y="197177"/>
                    </a:cubicBezTo>
                    <a:cubicBezTo>
                      <a:pt x="39622" y="195595"/>
                      <a:pt x="42505" y="194126"/>
                      <a:pt x="45444" y="192658"/>
                    </a:cubicBezTo>
                    <a:cubicBezTo>
                      <a:pt x="46235" y="192262"/>
                      <a:pt x="46970" y="191923"/>
                      <a:pt x="47761" y="191584"/>
                    </a:cubicBezTo>
                    <a:cubicBezTo>
                      <a:pt x="50418" y="190341"/>
                      <a:pt x="53131" y="189212"/>
                      <a:pt x="55900" y="188082"/>
                    </a:cubicBezTo>
                    <a:cubicBezTo>
                      <a:pt x="56239" y="187969"/>
                      <a:pt x="56579" y="187799"/>
                      <a:pt x="56974" y="187630"/>
                    </a:cubicBezTo>
                    <a:cubicBezTo>
                      <a:pt x="59970" y="186500"/>
                      <a:pt x="63022" y="185483"/>
                      <a:pt x="66074" y="184523"/>
                    </a:cubicBezTo>
                    <a:cubicBezTo>
                      <a:pt x="68222" y="183845"/>
                      <a:pt x="70427" y="183280"/>
                      <a:pt x="72574" y="182659"/>
                    </a:cubicBezTo>
                    <a:cubicBezTo>
                      <a:pt x="74213" y="182207"/>
                      <a:pt x="75909" y="181698"/>
                      <a:pt x="77605" y="181303"/>
                    </a:cubicBezTo>
                    <a:cubicBezTo>
                      <a:pt x="79922" y="180738"/>
                      <a:pt x="82239" y="180286"/>
                      <a:pt x="84614" y="179834"/>
                    </a:cubicBezTo>
                    <a:cubicBezTo>
                      <a:pt x="86309" y="179495"/>
                      <a:pt x="88005" y="179100"/>
                      <a:pt x="89757" y="178817"/>
                    </a:cubicBezTo>
                    <a:cubicBezTo>
                      <a:pt x="90492" y="178704"/>
                      <a:pt x="91227" y="178591"/>
                      <a:pt x="91905" y="178478"/>
                    </a:cubicBezTo>
                    <a:cubicBezTo>
                      <a:pt x="94787" y="178026"/>
                      <a:pt x="97726" y="177575"/>
                      <a:pt x="100722" y="177236"/>
                    </a:cubicBezTo>
                    <a:cubicBezTo>
                      <a:pt x="101570" y="177123"/>
                      <a:pt x="102418" y="177009"/>
                      <a:pt x="103266" y="176953"/>
                    </a:cubicBezTo>
                    <a:cubicBezTo>
                      <a:pt x="104961" y="176784"/>
                      <a:pt x="106657" y="176671"/>
                      <a:pt x="108353" y="176501"/>
                    </a:cubicBezTo>
                    <a:cubicBezTo>
                      <a:pt x="111179" y="176275"/>
                      <a:pt x="114061" y="176049"/>
                      <a:pt x="116944" y="175936"/>
                    </a:cubicBezTo>
                    <a:cubicBezTo>
                      <a:pt x="118809" y="175880"/>
                      <a:pt x="120618" y="175823"/>
                      <a:pt x="122483" y="175767"/>
                    </a:cubicBezTo>
                    <a:cubicBezTo>
                      <a:pt x="124801" y="175710"/>
                      <a:pt x="127118" y="175710"/>
                      <a:pt x="129435" y="175710"/>
                    </a:cubicBezTo>
                    <a:cubicBezTo>
                      <a:pt x="131357" y="175710"/>
                      <a:pt x="133336" y="175823"/>
                      <a:pt x="135257" y="175880"/>
                    </a:cubicBezTo>
                    <a:cubicBezTo>
                      <a:pt x="137405" y="175993"/>
                      <a:pt x="139553" y="176049"/>
                      <a:pt x="141701" y="176219"/>
                    </a:cubicBezTo>
                    <a:cubicBezTo>
                      <a:pt x="143679" y="176332"/>
                      <a:pt x="145601" y="176501"/>
                      <a:pt x="147579" y="176727"/>
                    </a:cubicBezTo>
                    <a:cubicBezTo>
                      <a:pt x="149727" y="176953"/>
                      <a:pt x="151818" y="177179"/>
                      <a:pt x="153909" y="177462"/>
                    </a:cubicBezTo>
                    <a:cubicBezTo>
                      <a:pt x="155831" y="177687"/>
                      <a:pt x="157696" y="177970"/>
                      <a:pt x="159618" y="178252"/>
                    </a:cubicBezTo>
                    <a:cubicBezTo>
                      <a:pt x="161879" y="178591"/>
                      <a:pt x="164140" y="178987"/>
                      <a:pt x="166344" y="179439"/>
                    </a:cubicBezTo>
                    <a:cubicBezTo>
                      <a:pt x="168096" y="179777"/>
                      <a:pt x="169848" y="180116"/>
                      <a:pt x="171601" y="180512"/>
                    </a:cubicBezTo>
                    <a:cubicBezTo>
                      <a:pt x="174257" y="181077"/>
                      <a:pt x="176914" y="181755"/>
                      <a:pt x="179514" y="182433"/>
                    </a:cubicBezTo>
                    <a:cubicBezTo>
                      <a:pt x="181209" y="182885"/>
                      <a:pt x="182905" y="183280"/>
                      <a:pt x="184544" y="183788"/>
                    </a:cubicBezTo>
                    <a:cubicBezTo>
                      <a:pt x="185449" y="184071"/>
                      <a:pt x="186353" y="184353"/>
                      <a:pt x="187257" y="184636"/>
                    </a:cubicBezTo>
                    <a:cubicBezTo>
                      <a:pt x="189857" y="185483"/>
                      <a:pt x="192457" y="186331"/>
                      <a:pt x="195001" y="187291"/>
                    </a:cubicBezTo>
                    <a:cubicBezTo>
                      <a:pt x="195736" y="187573"/>
                      <a:pt x="196470" y="187799"/>
                      <a:pt x="197205" y="188082"/>
                    </a:cubicBezTo>
                    <a:cubicBezTo>
                      <a:pt x="199523" y="188986"/>
                      <a:pt x="201727" y="189946"/>
                      <a:pt x="203988" y="190963"/>
                    </a:cubicBezTo>
                    <a:cubicBezTo>
                      <a:pt x="205062" y="191471"/>
                      <a:pt x="206192" y="191867"/>
                      <a:pt x="207266" y="192375"/>
                    </a:cubicBezTo>
                    <a:cubicBezTo>
                      <a:pt x="210488" y="193900"/>
                      <a:pt x="213596" y="195482"/>
                      <a:pt x="216592" y="197233"/>
                    </a:cubicBezTo>
                    <a:cubicBezTo>
                      <a:pt x="233831" y="207176"/>
                      <a:pt x="245079" y="219265"/>
                      <a:pt x="250449" y="231975"/>
                    </a:cubicBezTo>
                    <a:cubicBezTo>
                      <a:pt x="252879" y="237737"/>
                      <a:pt x="254123" y="243669"/>
                      <a:pt x="254066" y="249601"/>
                    </a:cubicBezTo>
                    <a:lnTo>
                      <a:pt x="254575" y="73801"/>
                    </a:lnTo>
                    <a:cubicBezTo>
                      <a:pt x="254519" y="54989"/>
                      <a:pt x="242027" y="36008"/>
                      <a:pt x="216988" y="2154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861DC673-D36F-5946-966F-04301701C125}"/>
                  </a:ext>
                </a:extLst>
              </p:cNvPr>
              <p:cNvSpPr/>
              <p:nvPr/>
            </p:nvSpPr>
            <p:spPr>
              <a:xfrm>
                <a:off x="4565667" y="4851046"/>
                <a:ext cx="678" cy="215399"/>
              </a:xfrm>
              <a:custGeom>
                <a:avLst/>
                <a:gdLst>
                  <a:gd name="connsiteX0" fmla="*/ 678 w 678"/>
                  <a:gd name="connsiteY0" fmla="*/ 39600 h 215399"/>
                  <a:gd name="connsiteX1" fmla="*/ 170 w 678"/>
                  <a:gd name="connsiteY1" fmla="*/ 215400 h 215399"/>
                  <a:gd name="connsiteX2" fmla="*/ 0 w 678"/>
                  <a:gd name="connsiteY2" fmla="*/ 175856 h 215399"/>
                  <a:gd name="connsiteX3" fmla="*/ 509 w 678"/>
                  <a:gd name="connsiteY3" fmla="*/ 0 h 21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" h="215399">
                    <a:moveTo>
                      <a:pt x="678" y="39600"/>
                    </a:moveTo>
                    <a:lnTo>
                      <a:pt x="170" y="215400"/>
                    </a:lnTo>
                    <a:lnTo>
                      <a:pt x="0" y="175856"/>
                    </a:lnTo>
                    <a:lnTo>
                      <a:pt x="509" y="0"/>
                    </a:lnTo>
                    <a:close/>
                  </a:path>
                </a:pathLst>
              </a:custGeom>
              <a:solidFill>
                <a:srgbClr val="1E5281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 246">
                <a:extLst>
                  <a:ext uri="{FF2B5EF4-FFF2-40B4-BE49-F238E27FC236}">
                    <a16:creationId xmlns:a16="http://schemas.microsoft.com/office/drawing/2014/main" id="{BECB1DE3-2A68-9145-88E5-D0DCAD966B38}"/>
                  </a:ext>
                </a:extLst>
              </p:cNvPr>
              <p:cNvSpPr/>
              <p:nvPr/>
            </p:nvSpPr>
            <p:spPr>
              <a:xfrm>
                <a:off x="5213804" y="4890703"/>
                <a:ext cx="98744" cy="188962"/>
              </a:xfrm>
              <a:custGeom>
                <a:avLst/>
                <a:gdLst>
                  <a:gd name="connsiteX0" fmla="*/ 98235 w 98744"/>
                  <a:gd name="connsiteY0" fmla="*/ 2486 h 188962"/>
                  <a:gd name="connsiteX1" fmla="*/ 98179 w 98744"/>
                  <a:gd name="connsiteY1" fmla="*/ 2655 h 188962"/>
                  <a:gd name="connsiteX2" fmla="*/ 96992 w 98744"/>
                  <a:gd name="connsiteY2" fmla="*/ 4858 h 188962"/>
                  <a:gd name="connsiteX3" fmla="*/ 96766 w 98744"/>
                  <a:gd name="connsiteY3" fmla="*/ 5197 h 188962"/>
                  <a:gd name="connsiteX4" fmla="*/ 94957 w 98744"/>
                  <a:gd name="connsiteY4" fmla="*/ 7118 h 188962"/>
                  <a:gd name="connsiteX5" fmla="*/ 93092 w 98744"/>
                  <a:gd name="connsiteY5" fmla="*/ 8474 h 188962"/>
                  <a:gd name="connsiteX6" fmla="*/ 92075 w 98744"/>
                  <a:gd name="connsiteY6" fmla="*/ 9208 h 188962"/>
                  <a:gd name="connsiteX7" fmla="*/ 91453 w 98744"/>
                  <a:gd name="connsiteY7" fmla="*/ 9547 h 188962"/>
                  <a:gd name="connsiteX8" fmla="*/ 89022 w 98744"/>
                  <a:gd name="connsiteY8" fmla="*/ 10733 h 188962"/>
                  <a:gd name="connsiteX9" fmla="*/ 87948 w 98744"/>
                  <a:gd name="connsiteY9" fmla="*/ 11129 h 188962"/>
                  <a:gd name="connsiteX10" fmla="*/ 85857 w 98744"/>
                  <a:gd name="connsiteY10" fmla="*/ 11807 h 188962"/>
                  <a:gd name="connsiteX11" fmla="*/ 83596 w 98744"/>
                  <a:gd name="connsiteY11" fmla="*/ 12372 h 188962"/>
                  <a:gd name="connsiteX12" fmla="*/ 80996 w 98744"/>
                  <a:gd name="connsiteY12" fmla="*/ 12824 h 188962"/>
                  <a:gd name="connsiteX13" fmla="*/ 80205 w 98744"/>
                  <a:gd name="connsiteY13" fmla="*/ 12936 h 188962"/>
                  <a:gd name="connsiteX14" fmla="*/ 75909 w 98744"/>
                  <a:gd name="connsiteY14" fmla="*/ 13162 h 188962"/>
                  <a:gd name="connsiteX15" fmla="*/ 509 w 98744"/>
                  <a:gd name="connsiteY15" fmla="*/ 13162 h 188962"/>
                  <a:gd name="connsiteX16" fmla="*/ 0 w 98744"/>
                  <a:gd name="connsiteY16" fmla="*/ 188962 h 188962"/>
                  <a:gd name="connsiteX17" fmla="*/ 75400 w 98744"/>
                  <a:gd name="connsiteY17" fmla="*/ 188962 h 188962"/>
                  <a:gd name="connsiteX18" fmla="*/ 76757 w 98744"/>
                  <a:gd name="connsiteY18" fmla="*/ 188962 h 188962"/>
                  <a:gd name="connsiteX19" fmla="*/ 79244 w 98744"/>
                  <a:gd name="connsiteY19" fmla="*/ 188793 h 188962"/>
                  <a:gd name="connsiteX20" fmla="*/ 79696 w 98744"/>
                  <a:gd name="connsiteY20" fmla="*/ 188736 h 188962"/>
                  <a:gd name="connsiteX21" fmla="*/ 80487 w 98744"/>
                  <a:gd name="connsiteY21" fmla="*/ 188623 h 188962"/>
                  <a:gd name="connsiteX22" fmla="*/ 82127 w 98744"/>
                  <a:gd name="connsiteY22" fmla="*/ 188397 h 188962"/>
                  <a:gd name="connsiteX23" fmla="*/ 83087 w 98744"/>
                  <a:gd name="connsiteY23" fmla="*/ 188171 h 188962"/>
                  <a:gd name="connsiteX24" fmla="*/ 85348 w 98744"/>
                  <a:gd name="connsiteY24" fmla="*/ 187607 h 188962"/>
                  <a:gd name="connsiteX25" fmla="*/ 86422 w 98744"/>
                  <a:gd name="connsiteY25" fmla="*/ 187324 h 188962"/>
                  <a:gd name="connsiteX26" fmla="*/ 87440 w 98744"/>
                  <a:gd name="connsiteY26" fmla="*/ 186929 h 188962"/>
                  <a:gd name="connsiteX27" fmla="*/ 88514 w 98744"/>
                  <a:gd name="connsiteY27" fmla="*/ 186533 h 188962"/>
                  <a:gd name="connsiteX28" fmla="*/ 90944 w 98744"/>
                  <a:gd name="connsiteY28" fmla="*/ 185347 h 188962"/>
                  <a:gd name="connsiteX29" fmla="*/ 91566 w 98744"/>
                  <a:gd name="connsiteY29" fmla="*/ 185008 h 188962"/>
                  <a:gd name="connsiteX30" fmla="*/ 91735 w 98744"/>
                  <a:gd name="connsiteY30" fmla="*/ 184895 h 188962"/>
                  <a:gd name="connsiteX31" fmla="*/ 92583 w 98744"/>
                  <a:gd name="connsiteY31" fmla="*/ 184273 h 188962"/>
                  <a:gd name="connsiteX32" fmla="*/ 94448 w 98744"/>
                  <a:gd name="connsiteY32" fmla="*/ 182918 h 188962"/>
                  <a:gd name="connsiteX33" fmla="*/ 94674 w 98744"/>
                  <a:gd name="connsiteY33" fmla="*/ 182748 h 188962"/>
                  <a:gd name="connsiteX34" fmla="*/ 96087 w 98744"/>
                  <a:gd name="connsiteY34" fmla="*/ 181223 h 188962"/>
                  <a:gd name="connsiteX35" fmla="*/ 96257 w 98744"/>
                  <a:gd name="connsiteY35" fmla="*/ 180997 h 188962"/>
                  <a:gd name="connsiteX36" fmla="*/ 96483 w 98744"/>
                  <a:gd name="connsiteY36" fmla="*/ 180658 h 188962"/>
                  <a:gd name="connsiteX37" fmla="*/ 97048 w 98744"/>
                  <a:gd name="connsiteY37" fmla="*/ 179867 h 188962"/>
                  <a:gd name="connsiteX38" fmla="*/ 97670 w 98744"/>
                  <a:gd name="connsiteY38" fmla="*/ 178568 h 188962"/>
                  <a:gd name="connsiteX39" fmla="*/ 97727 w 98744"/>
                  <a:gd name="connsiteY39" fmla="*/ 178455 h 188962"/>
                  <a:gd name="connsiteX40" fmla="*/ 97783 w 98744"/>
                  <a:gd name="connsiteY40" fmla="*/ 178285 h 188962"/>
                  <a:gd name="connsiteX41" fmla="*/ 98066 w 98744"/>
                  <a:gd name="connsiteY41" fmla="*/ 177325 h 188962"/>
                  <a:gd name="connsiteX42" fmla="*/ 98235 w 98744"/>
                  <a:gd name="connsiteY42" fmla="*/ 176026 h 188962"/>
                  <a:gd name="connsiteX43" fmla="*/ 98235 w 98744"/>
                  <a:gd name="connsiteY43" fmla="*/ 175800 h 188962"/>
                  <a:gd name="connsiteX44" fmla="*/ 98744 w 98744"/>
                  <a:gd name="connsiteY44" fmla="*/ 0 h 188962"/>
                  <a:gd name="connsiteX45" fmla="*/ 98235 w 98744"/>
                  <a:gd name="connsiteY45" fmla="*/ 2486 h 188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98744" h="188962">
                    <a:moveTo>
                      <a:pt x="98235" y="2486"/>
                    </a:moveTo>
                    <a:cubicBezTo>
                      <a:pt x="98235" y="2542"/>
                      <a:pt x="98179" y="2599"/>
                      <a:pt x="98179" y="2655"/>
                    </a:cubicBezTo>
                    <a:cubicBezTo>
                      <a:pt x="97896" y="3446"/>
                      <a:pt x="97500" y="4180"/>
                      <a:pt x="96992" y="4858"/>
                    </a:cubicBezTo>
                    <a:cubicBezTo>
                      <a:pt x="96935" y="4971"/>
                      <a:pt x="96879" y="5084"/>
                      <a:pt x="96766" y="5197"/>
                    </a:cubicBezTo>
                    <a:cubicBezTo>
                      <a:pt x="96257" y="5875"/>
                      <a:pt x="95635" y="6497"/>
                      <a:pt x="94957" y="7118"/>
                    </a:cubicBezTo>
                    <a:cubicBezTo>
                      <a:pt x="94392" y="7626"/>
                      <a:pt x="93770" y="8022"/>
                      <a:pt x="93092" y="8474"/>
                    </a:cubicBezTo>
                    <a:cubicBezTo>
                      <a:pt x="92753" y="8699"/>
                      <a:pt x="92470" y="8982"/>
                      <a:pt x="92075" y="9208"/>
                    </a:cubicBezTo>
                    <a:cubicBezTo>
                      <a:pt x="91905" y="9321"/>
                      <a:pt x="91679" y="9434"/>
                      <a:pt x="91453" y="9547"/>
                    </a:cubicBezTo>
                    <a:cubicBezTo>
                      <a:pt x="90661" y="9942"/>
                      <a:pt x="89870" y="10338"/>
                      <a:pt x="89022" y="10733"/>
                    </a:cubicBezTo>
                    <a:cubicBezTo>
                      <a:pt x="88683" y="10903"/>
                      <a:pt x="88344" y="11016"/>
                      <a:pt x="87948" y="11129"/>
                    </a:cubicBezTo>
                    <a:cubicBezTo>
                      <a:pt x="87270" y="11355"/>
                      <a:pt x="86592" y="11581"/>
                      <a:pt x="85857" y="11807"/>
                    </a:cubicBezTo>
                    <a:cubicBezTo>
                      <a:pt x="85122" y="12033"/>
                      <a:pt x="84387" y="12202"/>
                      <a:pt x="83596" y="12372"/>
                    </a:cubicBezTo>
                    <a:cubicBezTo>
                      <a:pt x="82748" y="12541"/>
                      <a:pt x="81900" y="12710"/>
                      <a:pt x="80996" y="12824"/>
                    </a:cubicBezTo>
                    <a:cubicBezTo>
                      <a:pt x="80714" y="12880"/>
                      <a:pt x="80487" y="12880"/>
                      <a:pt x="80205" y="12936"/>
                    </a:cubicBezTo>
                    <a:cubicBezTo>
                      <a:pt x="78792" y="13106"/>
                      <a:pt x="77379" y="13162"/>
                      <a:pt x="75909" y="13162"/>
                    </a:cubicBezTo>
                    <a:lnTo>
                      <a:pt x="509" y="13162"/>
                    </a:lnTo>
                    <a:lnTo>
                      <a:pt x="0" y="188962"/>
                    </a:lnTo>
                    <a:lnTo>
                      <a:pt x="75400" y="188962"/>
                    </a:lnTo>
                    <a:cubicBezTo>
                      <a:pt x="75853" y="188962"/>
                      <a:pt x="76305" y="188962"/>
                      <a:pt x="76757" y="188962"/>
                    </a:cubicBezTo>
                    <a:cubicBezTo>
                      <a:pt x="77605" y="188906"/>
                      <a:pt x="78453" y="188849"/>
                      <a:pt x="79244" y="188793"/>
                    </a:cubicBezTo>
                    <a:cubicBezTo>
                      <a:pt x="79413" y="188793"/>
                      <a:pt x="79526" y="188736"/>
                      <a:pt x="79696" y="188736"/>
                    </a:cubicBezTo>
                    <a:cubicBezTo>
                      <a:pt x="79979" y="188680"/>
                      <a:pt x="80205" y="188680"/>
                      <a:pt x="80487" y="188623"/>
                    </a:cubicBezTo>
                    <a:cubicBezTo>
                      <a:pt x="81053" y="188567"/>
                      <a:pt x="81618" y="188510"/>
                      <a:pt x="82127" y="188397"/>
                    </a:cubicBezTo>
                    <a:cubicBezTo>
                      <a:pt x="82466" y="188341"/>
                      <a:pt x="82748" y="188228"/>
                      <a:pt x="83087" y="188171"/>
                    </a:cubicBezTo>
                    <a:cubicBezTo>
                      <a:pt x="83879" y="188002"/>
                      <a:pt x="84614" y="187832"/>
                      <a:pt x="85348" y="187607"/>
                    </a:cubicBezTo>
                    <a:cubicBezTo>
                      <a:pt x="85688" y="187493"/>
                      <a:pt x="86083" y="187437"/>
                      <a:pt x="86422" y="187324"/>
                    </a:cubicBezTo>
                    <a:cubicBezTo>
                      <a:pt x="86761" y="187211"/>
                      <a:pt x="87101" y="187041"/>
                      <a:pt x="87440" y="186929"/>
                    </a:cubicBezTo>
                    <a:cubicBezTo>
                      <a:pt x="87779" y="186816"/>
                      <a:pt x="88174" y="186646"/>
                      <a:pt x="88514" y="186533"/>
                    </a:cubicBezTo>
                    <a:cubicBezTo>
                      <a:pt x="89361" y="186194"/>
                      <a:pt x="90153" y="185799"/>
                      <a:pt x="90944" y="185347"/>
                    </a:cubicBezTo>
                    <a:cubicBezTo>
                      <a:pt x="91170" y="185234"/>
                      <a:pt x="91340" y="185121"/>
                      <a:pt x="91566" y="185008"/>
                    </a:cubicBezTo>
                    <a:cubicBezTo>
                      <a:pt x="91622" y="184951"/>
                      <a:pt x="91679" y="184951"/>
                      <a:pt x="91735" y="184895"/>
                    </a:cubicBezTo>
                    <a:cubicBezTo>
                      <a:pt x="92075" y="184725"/>
                      <a:pt x="92300" y="184499"/>
                      <a:pt x="92583" y="184273"/>
                    </a:cubicBezTo>
                    <a:cubicBezTo>
                      <a:pt x="93205" y="183821"/>
                      <a:pt x="93883" y="183370"/>
                      <a:pt x="94448" y="182918"/>
                    </a:cubicBezTo>
                    <a:cubicBezTo>
                      <a:pt x="94505" y="182861"/>
                      <a:pt x="94618" y="182805"/>
                      <a:pt x="94674" y="182748"/>
                    </a:cubicBezTo>
                    <a:cubicBezTo>
                      <a:pt x="95183" y="182240"/>
                      <a:pt x="95692" y="181731"/>
                      <a:pt x="96087" y="181223"/>
                    </a:cubicBezTo>
                    <a:cubicBezTo>
                      <a:pt x="96144" y="181166"/>
                      <a:pt x="96201" y="181053"/>
                      <a:pt x="96257" y="180997"/>
                    </a:cubicBezTo>
                    <a:cubicBezTo>
                      <a:pt x="96314" y="180884"/>
                      <a:pt x="96426" y="180771"/>
                      <a:pt x="96483" y="180658"/>
                    </a:cubicBezTo>
                    <a:cubicBezTo>
                      <a:pt x="96653" y="180376"/>
                      <a:pt x="96879" y="180150"/>
                      <a:pt x="97048" y="179867"/>
                    </a:cubicBezTo>
                    <a:cubicBezTo>
                      <a:pt x="97274" y="179472"/>
                      <a:pt x="97500" y="179020"/>
                      <a:pt x="97670" y="178568"/>
                    </a:cubicBezTo>
                    <a:cubicBezTo>
                      <a:pt x="97670" y="178511"/>
                      <a:pt x="97670" y="178511"/>
                      <a:pt x="97727" y="178455"/>
                    </a:cubicBezTo>
                    <a:cubicBezTo>
                      <a:pt x="97727" y="178398"/>
                      <a:pt x="97783" y="178342"/>
                      <a:pt x="97783" y="178285"/>
                    </a:cubicBezTo>
                    <a:cubicBezTo>
                      <a:pt x="97896" y="177946"/>
                      <a:pt x="98009" y="177608"/>
                      <a:pt x="98066" y="177325"/>
                    </a:cubicBezTo>
                    <a:cubicBezTo>
                      <a:pt x="98179" y="176873"/>
                      <a:pt x="98179" y="176478"/>
                      <a:pt x="98235" y="176026"/>
                    </a:cubicBezTo>
                    <a:cubicBezTo>
                      <a:pt x="98235" y="175969"/>
                      <a:pt x="98235" y="175856"/>
                      <a:pt x="98235" y="175800"/>
                    </a:cubicBezTo>
                    <a:lnTo>
                      <a:pt x="98744" y="0"/>
                    </a:lnTo>
                    <a:cubicBezTo>
                      <a:pt x="98688" y="791"/>
                      <a:pt x="98518" y="1638"/>
                      <a:pt x="98235" y="248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AF201466-2CBB-5D4B-9224-6AD0C6D17AD8}"/>
                  </a:ext>
                </a:extLst>
              </p:cNvPr>
              <p:cNvSpPr/>
              <p:nvPr/>
            </p:nvSpPr>
            <p:spPr>
              <a:xfrm>
                <a:off x="4565893" y="4890589"/>
                <a:ext cx="98857" cy="188962"/>
              </a:xfrm>
              <a:custGeom>
                <a:avLst/>
                <a:gdLst>
                  <a:gd name="connsiteX0" fmla="*/ 23287 w 98857"/>
                  <a:gd name="connsiteY0" fmla="*/ 13219 h 188962"/>
                  <a:gd name="connsiteX1" fmla="*/ 18992 w 98857"/>
                  <a:gd name="connsiteY1" fmla="*/ 12937 h 188962"/>
                  <a:gd name="connsiteX2" fmla="*/ 18483 w 98857"/>
                  <a:gd name="connsiteY2" fmla="*/ 12880 h 188962"/>
                  <a:gd name="connsiteX3" fmla="*/ 14809 w 98857"/>
                  <a:gd name="connsiteY3" fmla="*/ 12202 h 188962"/>
                  <a:gd name="connsiteX4" fmla="*/ 14130 w 98857"/>
                  <a:gd name="connsiteY4" fmla="*/ 12033 h 188962"/>
                  <a:gd name="connsiteX5" fmla="*/ 10739 w 98857"/>
                  <a:gd name="connsiteY5" fmla="*/ 10959 h 188962"/>
                  <a:gd name="connsiteX6" fmla="*/ 10570 w 98857"/>
                  <a:gd name="connsiteY6" fmla="*/ 10903 h 188962"/>
                  <a:gd name="connsiteX7" fmla="*/ 7235 w 98857"/>
                  <a:gd name="connsiteY7" fmla="*/ 9321 h 188962"/>
                  <a:gd name="connsiteX8" fmla="*/ 509 w 98857"/>
                  <a:gd name="connsiteY8" fmla="*/ 0 h 188962"/>
                  <a:gd name="connsiteX9" fmla="*/ 0 w 98857"/>
                  <a:gd name="connsiteY9" fmla="*/ 175800 h 188962"/>
                  <a:gd name="connsiteX10" fmla="*/ 6726 w 98857"/>
                  <a:gd name="connsiteY10" fmla="*/ 185121 h 188962"/>
                  <a:gd name="connsiteX11" fmla="*/ 10061 w 98857"/>
                  <a:gd name="connsiteY11" fmla="*/ 186703 h 188962"/>
                  <a:gd name="connsiteX12" fmla="*/ 10118 w 98857"/>
                  <a:gd name="connsiteY12" fmla="*/ 186703 h 188962"/>
                  <a:gd name="connsiteX13" fmla="*/ 10287 w 98857"/>
                  <a:gd name="connsiteY13" fmla="*/ 186759 h 188962"/>
                  <a:gd name="connsiteX14" fmla="*/ 12887 w 98857"/>
                  <a:gd name="connsiteY14" fmla="*/ 187607 h 188962"/>
                  <a:gd name="connsiteX15" fmla="*/ 13735 w 98857"/>
                  <a:gd name="connsiteY15" fmla="*/ 187832 h 188962"/>
                  <a:gd name="connsiteX16" fmla="*/ 14413 w 98857"/>
                  <a:gd name="connsiteY16" fmla="*/ 188002 h 188962"/>
                  <a:gd name="connsiteX17" fmla="*/ 15261 w 98857"/>
                  <a:gd name="connsiteY17" fmla="*/ 188228 h 188962"/>
                  <a:gd name="connsiteX18" fmla="*/ 17522 w 98857"/>
                  <a:gd name="connsiteY18" fmla="*/ 188623 h 188962"/>
                  <a:gd name="connsiteX19" fmla="*/ 18087 w 98857"/>
                  <a:gd name="connsiteY19" fmla="*/ 188680 h 188962"/>
                  <a:gd name="connsiteX20" fmla="*/ 18596 w 98857"/>
                  <a:gd name="connsiteY20" fmla="*/ 188736 h 188962"/>
                  <a:gd name="connsiteX21" fmla="*/ 19726 w 98857"/>
                  <a:gd name="connsiteY21" fmla="*/ 188849 h 188962"/>
                  <a:gd name="connsiteX22" fmla="*/ 21987 w 98857"/>
                  <a:gd name="connsiteY22" fmla="*/ 188962 h 188962"/>
                  <a:gd name="connsiteX23" fmla="*/ 22948 w 98857"/>
                  <a:gd name="connsiteY23" fmla="*/ 188962 h 188962"/>
                  <a:gd name="connsiteX24" fmla="*/ 98348 w 98857"/>
                  <a:gd name="connsiteY24" fmla="*/ 188962 h 188962"/>
                  <a:gd name="connsiteX25" fmla="*/ 98857 w 98857"/>
                  <a:gd name="connsiteY25" fmla="*/ 13162 h 188962"/>
                  <a:gd name="connsiteX26" fmla="*/ 23287 w 98857"/>
                  <a:gd name="connsiteY26" fmla="*/ 13219 h 188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57" h="188962">
                    <a:moveTo>
                      <a:pt x="23287" y="13219"/>
                    </a:moveTo>
                    <a:cubicBezTo>
                      <a:pt x="21818" y="13219"/>
                      <a:pt x="20405" y="13106"/>
                      <a:pt x="18992" y="12937"/>
                    </a:cubicBezTo>
                    <a:cubicBezTo>
                      <a:pt x="18822" y="12937"/>
                      <a:pt x="18653" y="12880"/>
                      <a:pt x="18483" y="12880"/>
                    </a:cubicBezTo>
                    <a:cubicBezTo>
                      <a:pt x="17183" y="12710"/>
                      <a:pt x="15996" y="12485"/>
                      <a:pt x="14809" y="12202"/>
                    </a:cubicBezTo>
                    <a:cubicBezTo>
                      <a:pt x="14583" y="12146"/>
                      <a:pt x="14357" y="12089"/>
                      <a:pt x="14130" y="12033"/>
                    </a:cubicBezTo>
                    <a:cubicBezTo>
                      <a:pt x="12944" y="11750"/>
                      <a:pt x="11813" y="11355"/>
                      <a:pt x="10739" y="10959"/>
                    </a:cubicBezTo>
                    <a:cubicBezTo>
                      <a:pt x="10683" y="10959"/>
                      <a:pt x="10626" y="10903"/>
                      <a:pt x="10570" y="10903"/>
                    </a:cubicBezTo>
                    <a:cubicBezTo>
                      <a:pt x="9383" y="10451"/>
                      <a:pt x="8252" y="9886"/>
                      <a:pt x="7235" y="9321"/>
                    </a:cubicBezTo>
                    <a:cubicBezTo>
                      <a:pt x="3109" y="6949"/>
                      <a:pt x="565" y="3672"/>
                      <a:pt x="509" y="0"/>
                    </a:cubicBezTo>
                    <a:lnTo>
                      <a:pt x="0" y="175800"/>
                    </a:lnTo>
                    <a:cubicBezTo>
                      <a:pt x="0" y="179415"/>
                      <a:pt x="2600" y="182692"/>
                      <a:pt x="6726" y="185121"/>
                    </a:cubicBezTo>
                    <a:cubicBezTo>
                      <a:pt x="7743" y="185686"/>
                      <a:pt x="8874" y="186251"/>
                      <a:pt x="10061" y="186703"/>
                    </a:cubicBezTo>
                    <a:cubicBezTo>
                      <a:pt x="10061" y="186703"/>
                      <a:pt x="10061" y="186703"/>
                      <a:pt x="10118" y="186703"/>
                    </a:cubicBezTo>
                    <a:cubicBezTo>
                      <a:pt x="10174" y="186703"/>
                      <a:pt x="10230" y="186759"/>
                      <a:pt x="10287" y="186759"/>
                    </a:cubicBezTo>
                    <a:cubicBezTo>
                      <a:pt x="11135" y="187098"/>
                      <a:pt x="11983" y="187381"/>
                      <a:pt x="12887" y="187607"/>
                    </a:cubicBezTo>
                    <a:cubicBezTo>
                      <a:pt x="13170" y="187663"/>
                      <a:pt x="13452" y="187720"/>
                      <a:pt x="13735" y="187832"/>
                    </a:cubicBezTo>
                    <a:cubicBezTo>
                      <a:pt x="13961" y="187889"/>
                      <a:pt x="14187" y="187945"/>
                      <a:pt x="14413" y="188002"/>
                    </a:cubicBezTo>
                    <a:cubicBezTo>
                      <a:pt x="14696" y="188059"/>
                      <a:pt x="14978" y="188171"/>
                      <a:pt x="15261" y="188228"/>
                    </a:cubicBezTo>
                    <a:cubicBezTo>
                      <a:pt x="15996" y="188397"/>
                      <a:pt x="16731" y="188510"/>
                      <a:pt x="17522" y="188623"/>
                    </a:cubicBezTo>
                    <a:cubicBezTo>
                      <a:pt x="17691" y="188623"/>
                      <a:pt x="17918" y="188680"/>
                      <a:pt x="18087" y="188680"/>
                    </a:cubicBezTo>
                    <a:cubicBezTo>
                      <a:pt x="18257" y="188680"/>
                      <a:pt x="18426" y="188736"/>
                      <a:pt x="18596" y="188736"/>
                    </a:cubicBezTo>
                    <a:cubicBezTo>
                      <a:pt x="18992" y="188793"/>
                      <a:pt x="19331" y="188849"/>
                      <a:pt x="19726" y="188849"/>
                    </a:cubicBezTo>
                    <a:cubicBezTo>
                      <a:pt x="20461" y="188906"/>
                      <a:pt x="21196" y="188962"/>
                      <a:pt x="21987" y="188962"/>
                    </a:cubicBezTo>
                    <a:cubicBezTo>
                      <a:pt x="22326" y="188962"/>
                      <a:pt x="22609" y="188962"/>
                      <a:pt x="22948" y="188962"/>
                    </a:cubicBezTo>
                    <a:lnTo>
                      <a:pt x="98348" y="188962"/>
                    </a:lnTo>
                    <a:lnTo>
                      <a:pt x="98857" y="13162"/>
                    </a:lnTo>
                    <a:lnTo>
                      <a:pt x="23287" y="13219"/>
                    </a:ln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 248">
                <a:extLst>
                  <a:ext uri="{FF2B5EF4-FFF2-40B4-BE49-F238E27FC236}">
                    <a16:creationId xmlns:a16="http://schemas.microsoft.com/office/drawing/2014/main" id="{DD5C48D4-E563-7D4D-84F8-F24037E5BE8E}"/>
                  </a:ext>
                </a:extLst>
              </p:cNvPr>
              <p:cNvSpPr/>
              <p:nvPr/>
            </p:nvSpPr>
            <p:spPr>
              <a:xfrm>
                <a:off x="5173956" y="4903808"/>
                <a:ext cx="40413" cy="232121"/>
              </a:xfrm>
              <a:custGeom>
                <a:avLst/>
                <a:gdLst>
                  <a:gd name="connsiteX0" fmla="*/ 38717 w 40413"/>
                  <a:gd name="connsiteY0" fmla="*/ 4463 h 232121"/>
                  <a:gd name="connsiteX1" fmla="*/ 36852 w 40413"/>
                  <a:gd name="connsiteY1" fmla="*/ 8926 h 232121"/>
                  <a:gd name="connsiteX2" fmla="*/ 35270 w 40413"/>
                  <a:gd name="connsiteY2" fmla="*/ 12258 h 232121"/>
                  <a:gd name="connsiteX3" fmla="*/ 33009 w 40413"/>
                  <a:gd name="connsiteY3" fmla="*/ 16608 h 232121"/>
                  <a:gd name="connsiteX4" fmla="*/ 31200 w 40413"/>
                  <a:gd name="connsiteY4" fmla="*/ 19828 h 232121"/>
                  <a:gd name="connsiteX5" fmla="*/ 28148 w 40413"/>
                  <a:gd name="connsiteY5" fmla="*/ 24743 h 232121"/>
                  <a:gd name="connsiteX6" fmla="*/ 26226 w 40413"/>
                  <a:gd name="connsiteY6" fmla="*/ 27680 h 232121"/>
                  <a:gd name="connsiteX7" fmla="*/ 22383 w 40413"/>
                  <a:gd name="connsiteY7" fmla="*/ 32934 h 232121"/>
                  <a:gd name="connsiteX8" fmla="*/ 20348 w 40413"/>
                  <a:gd name="connsiteY8" fmla="*/ 35589 h 232121"/>
                  <a:gd name="connsiteX9" fmla="*/ 19218 w 40413"/>
                  <a:gd name="connsiteY9" fmla="*/ 36945 h 232121"/>
                  <a:gd name="connsiteX10" fmla="*/ 14865 w 40413"/>
                  <a:gd name="connsiteY10" fmla="*/ 42029 h 232121"/>
                  <a:gd name="connsiteX11" fmla="*/ 13622 w 40413"/>
                  <a:gd name="connsiteY11" fmla="*/ 43442 h 232121"/>
                  <a:gd name="connsiteX12" fmla="*/ 7913 w 40413"/>
                  <a:gd name="connsiteY12" fmla="*/ 49373 h 232121"/>
                  <a:gd name="connsiteX13" fmla="*/ 6726 w 40413"/>
                  <a:gd name="connsiteY13" fmla="*/ 50503 h 232121"/>
                  <a:gd name="connsiteX14" fmla="*/ 509 w 40413"/>
                  <a:gd name="connsiteY14" fmla="*/ 56321 h 232121"/>
                  <a:gd name="connsiteX15" fmla="*/ 509 w 40413"/>
                  <a:gd name="connsiteY15" fmla="*/ 56321 h 232121"/>
                  <a:gd name="connsiteX16" fmla="*/ 0 w 40413"/>
                  <a:gd name="connsiteY16" fmla="*/ 232121 h 232121"/>
                  <a:gd name="connsiteX17" fmla="*/ 3278 w 40413"/>
                  <a:gd name="connsiteY17" fmla="*/ 229184 h 232121"/>
                  <a:gd name="connsiteX18" fmla="*/ 6274 w 40413"/>
                  <a:gd name="connsiteY18" fmla="*/ 226303 h 232121"/>
                  <a:gd name="connsiteX19" fmla="*/ 7461 w 40413"/>
                  <a:gd name="connsiteY19" fmla="*/ 225173 h 232121"/>
                  <a:gd name="connsiteX20" fmla="*/ 13170 w 40413"/>
                  <a:gd name="connsiteY20" fmla="*/ 219241 h 232121"/>
                  <a:gd name="connsiteX21" fmla="*/ 14413 w 40413"/>
                  <a:gd name="connsiteY21" fmla="*/ 217829 h 232121"/>
                  <a:gd name="connsiteX22" fmla="*/ 18765 w 40413"/>
                  <a:gd name="connsiteY22" fmla="*/ 212745 h 232121"/>
                  <a:gd name="connsiteX23" fmla="*/ 19896 w 40413"/>
                  <a:gd name="connsiteY23" fmla="*/ 211389 h 232121"/>
                  <a:gd name="connsiteX24" fmla="*/ 20461 w 40413"/>
                  <a:gd name="connsiteY24" fmla="*/ 210655 h 232121"/>
                  <a:gd name="connsiteX25" fmla="*/ 21874 w 40413"/>
                  <a:gd name="connsiteY25" fmla="*/ 208678 h 232121"/>
                  <a:gd name="connsiteX26" fmla="*/ 25661 w 40413"/>
                  <a:gd name="connsiteY26" fmla="*/ 203424 h 232121"/>
                  <a:gd name="connsiteX27" fmla="*/ 27583 w 40413"/>
                  <a:gd name="connsiteY27" fmla="*/ 200486 h 232121"/>
                  <a:gd name="connsiteX28" fmla="*/ 30635 w 40413"/>
                  <a:gd name="connsiteY28" fmla="*/ 195572 h 232121"/>
                  <a:gd name="connsiteX29" fmla="*/ 31596 w 40413"/>
                  <a:gd name="connsiteY29" fmla="*/ 194046 h 232121"/>
                  <a:gd name="connsiteX30" fmla="*/ 32444 w 40413"/>
                  <a:gd name="connsiteY30" fmla="*/ 192408 h 232121"/>
                  <a:gd name="connsiteX31" fmla="*/ 34705 w 40413"/>
                  <a:gd name="connsiteY31" fmla="*/ 188058 h 232121"/>
                  <a:gd name="connsiteX32" fmla="*/ 36287 w 40413"/>
                  <a:gd name="connsiteY32" fmla="*/ 184725 h 232121"/>
                  <a:gd name="connsiteX33" fmla="*/ 38152 w 40413"/>
                  <a:gd name="connsiteY33" fmla="*/ 180262 h 232121"/>
                  <a:gd name="connsiteX34" fmla="*/ 39057 w 40413"/>
                  <a:gd name="connsiteY34" fmla="*/ 178060 h 232121"/>
                  <a:gd name="connsiteX35" fmla="*/ 39905 w 40413"/>
                  <a:gd name="connsiteY35" fmla="*/ 175800 h 232121"/>
                  <a:gd name="connsiteX36" fmla="*/ 40413 w 40413"/>
                  <a:gd name="connsiteY36" fmla="*/ 0 h 232121"/>
                  <a:gd name="connsiteX37" fmla="*/ 38717 w 40413"/>
                  <a:gd name="connsiteY37" fmla="*/ 4463 h 2321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0413" h="232121">
                    <a:moveTo>
                      <a:pt x="38717" y="4463"/>
                    </a:moveTo>
                    <a:cubicBezTo>
                      <a:pt x="38096" y="5931"/>
                      <a:pt x="37531" y="7457"/>
                      <a:pt x="36852" y="8926"/>
                    </a:cubicBezTo>
                    <a:cubicBezTo>
                      <a:pt x="36344" y="10055"/>
                      <a:pt x="35835" y="11129"/>
                      <a:pt x="35270" y="12258"/>
                    </a:cubicBezTo>
                    <a:cubicBezTo>
                      <a:pt x="34535" y="13727"/>
                      <a:pt x="33800" y="15196"/>
                      <a:pt x="33009" y="16608"/>
                    </a:cubicBezTo>
                    <a:cubicBezTo>
                      <a:pt x="32444" y="17682"/>
                      <a:pt x="31822" y="18755"/>
                      <a:pt x="31200" y="19828"/>
                    </a:cubicBezTo>
                    <a:cubicBezTo>
                      <a:pt x="30239" y="21466"/>
                      <a:pt x="29222" y="23105"/>
                      <a:pt x="28148" y="24743"/>
                    </a:cubicBezTo>
                    <a:cubicBezTo>
                      <a:pt x="27526" y="25703"/>
                      <a:pt x="26905" y="26720"/>
                      <a:pt x="26226" y="27680"/>
                    </a:cubicBezTo>
                    <a:cubicBezTo>
                      <a:pt x="25039" y="29432"/>
                      <a:pt x="23739" y="31183"/>
                      <a:pt x="22383" y="32934"/>
                    </a:cubicBezTo>
                    <a:cubicBezTo>
                      <a:pt x="21705" y="33838"/>
                      <a:pt x="21083" y="34742"/>
                      <a:pt x="20348" y="35589"/>
                    </a:cubicBezTo>
                    <a:cubicBezTo>
                      <a:pt x="20009" y="36041"/>
                      <a:pt x="19613" y="36493"/>
                      <a:pt x="19218" y="36945"/>
                    </a:cubicBezTo>
                    <a:cubicBezTo>
                      <a:pt x="17805" y="38640"/>
                      <a:pt x="16392" y="40335"/>
                      <a:pt x="14865" y="42029"/>
                    </a:cubicBezTo>
                    <a:cubicBezTo>
                      <a:pt x="14470" y="42481"/>
                      <a:pt x="14017" y="42990"/>
                      <a:pt x="13622" y="43442"/>
                    </a:cubicBezTo>
                    <a:cubicBezTo>
                      <a:pt x="11813" y="45419"/>
                      <a:pt x="9891" y="47396"/>
                      <a:pt x="7913" y="49373"/>
                    </a:cubicBezTo>
                    <a:cubicBezTo>
                      <a:pt x="7518" y="49769"/>
                      <a:pt x="7122" y="50107"/>
                      <a:pt x="6726" y="50503"/>
                    </a:cubicBezTo>
                    <a:cubicBezTo>
                      <a:pt x="4748" y="52423"/>
                      <a:pt x="2657" y="54401"/>
                      <a:pt x="509" y="56321"/>
                    </a:cubicBezTo>
                    <a:cubicBezTo>
                      <a:pt x="509" y="56321"/>
                      <a:pt x="509" y="56321"/>
                      <a:pt x="509" y="56321"/>
                    </a:cubicBezTo>
                    <a:lnTo>
                      <a:pt x="0" y="232121"/>
                    </a:lnTo>
                    <a:cubicBezTo>
                      <a:pt x="1131" y="231161"/>
                      <a:pt x="2204" y="230144"/>
                      <a:pt x="3278" y="229184"/>
                    </a:cubicBezTo>
                    <a:cubicBezTo>
                      <a:pt x="4296" y="228223"/>
                      <a:pt x="5257" y="227263"/>
                      <a:pt x="6274" y="226303"/>
                    </a:cubicBezTo>
                    <a:cubicBezTo>
                      <a:pt x="6670" y="225907"/>
                      <a:pt x="7065" y="225568"/>
                      <a:pt x="7461" y="225173"/>
                    </a:cubicBezTo>
                    <a:cubicBezTo>
                      <a:pt x="9439" y="223196"/>
                      <a:pt x="11361" y="221218"/>
                      <a:pt x="13170" y="219241"/>
                    </a:cubicBezTo>
                    <a:cubicBezTo>
                      <a:pt x="13622" y="218789"/>
                      <a:pt x="14017" y="218281"/>
                      <a:pt x="14413" y="217829"/>
                    </a:cubicBezTo>
                    <a:cubicBezTo>
                      <a:pt x="15883" y="216134"/>
                      <a:pt x="17352" y="214440"/>
                      <a:pt x="18765" y="212745"/>
                    </a:cubicBezTo>
                    <a:cubicBezTo>
                      <a:pt x="19104" y="212293"/>
                      <a:pt x="19500" y="211841"/>
                      <a:pt x="19896" y="211389"/>
                    </a:cubicBezTo>
                    <a:cubicBezTo>
                      <a:pt x="20065" y="211163"/>
                      <a:pt x="20292" y="210881"/>
                      <a:pt x="20461" y="210655"/>
                    </a:cubicBezTo>
                    <a:cubicBezTo>
                      <a:pt x="20970" y="210033"/>
                      <a:pt x="21422" y="209355"/>
                      <a:pt x="21874" y="208678"/>
                    </a:cubicBezTo>
                    <a:cubicBezTo>
                      <a:pt x="23174" y="206926"/>
                      <a:pt x="24474" y="205175"/>
                      <a:pt x="25661" y="203424"/>
                    </a:cubicBezTo>
                    <a:cubicBezTo>
                      <a:pt x="26339" y="202463"/>
                      <a:pt x="26961" y="201447"/>
                      <a:pt x="27583" y="200486"/>
                    </a:cubicBezTo>
                    <a:cubicBezTo>
                      <a:pt x="28657" y="198848"/>
                      <a:pt x="29674" y="197210"/>
                      <a:pt x="30635" y="195572"/>
                    </a:cubicBezTo>
                    <a:cubicBezTo>
                      <a:pt x="30918" y="195063"/>
                      <a:pt x="31313" y="194555"/>
                      <a:pt x="31596" y="194046"/>
                    </a:cubicBezTo>
                    <a:cubicBezTo>
                      <a:pt x="31878" y="193481"/>
                      <a:pt x="32161" y="192973"/>
                      <a:pt x="32444" y="192408"/>
                    </a:cubicBezTo>
                    <a:cubicBezTo>
                      <a:pt x="33235" y="190939"/>
                      <a:pt x="33970" y="189527"/>
                      <a:pt x="34705" y="188058"/>
                    </a:cubicBezTo>
                    <a:cubicBezTo>
                      <a:pt x="35270" y="186928"/>
                      <a:pt x="35779" y="185855"/>
                      <a:pt x="36287" y="184725"/>
                    </a:cubicBezTo>
                    <a:cubicBezTo>
                      <a:pt x="36965" y="183257"/>
                      <a:pt x="37587" y="181731"/>
                      <a:pt x="38152" y="180262"/>
                    </a:cubicBezTo>
                    <a:cubicBezTo>
                      <a:pt x="38435" y="179528"/>
                      <a:pt x="38831" y="178794"/>
                      <a:pt x="39057" y="178060"/>
                    </a:cubicBezTo>
                    <a:cubicBezTo>
                      <a:pt x="39339" y="177325"/>
                      <a:pt x="39622" y="176534"/>
                      <a:pt x="39905" y="175800"/>
                    </a:cubicBezTo>
                    <a:lnTo>
                      <a:pt x="40413" y="0"/>
                    </a:lnTo>
                    <a:cubicBezTo>
                      <a:pt x="39961" y="1469"/>
                      <a:pt x="39283" y="2938"/>
                      <a:pt x="38717" y="4463"/>
                    </a:cubicBezTo>
                    <a:close/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 249">
                <a:extLst>
                  <a:ext uri="{FF2B5EF4-FFF2-40B4-BE49-F238E27FC236}">
                    <a16:creationId xmlns:a16="http://schemas.microsoft.com/office/drawing/2014/main" id="{438D17FD-BAFA-3B4C-83B5-E2AD7B88D160}"/>
                  </a:ext>
                </a:extLst>
              </p:cNvPr>
              <p:cNvSpPr/>
              <p:nvPr/>
            </p:nvSpPr>
            <p:spPr>
              <a:xfrm>
                <a:off x="4664072" y="4903808"/>
                <a:ext cx="41035" cy="232177"/>
              </a:xfrm>
              <a:custGeom>
                <a:avLst/>
                <a:gdLst>
                  <a:gd name="connsiteX0" fmla="*/ 509 w 41035"/>
                  <a:gd name="connsiteY0" fmla="*/ 0 h 232177"/>
                  <a:gd name="connsiteX1" fmla="*/ 0 w 41035"/>
                  <a:gd name="connsiteY1" fmla="*/ 175800 h 232177"/>
                  <a:gd name="connsiteX2" fmla="*/ 10683 w 41035"/>
                  <a:gd name="connsiteY2" fmla="*/ 197718 h 232177"/>
                  <a:gd name="connsiteX3" fmla="*/ 20800 w 41035"/>
                  <a:gd name="connsiteY3" fmla="*/ 211898 h 232177"/>
                  <a:gd name="connsiteX4" fmla="*/ 26792 w 41035"/>
                  <a:gd name="connsiteY4" fmla="*/ 218789 h 232177"/>
                  <a:gd name="connsiteX5" fmla="*/ 40527 w 41035"/>
                  <a:gd name="connsiteY5" fmla="*/ 232178 h 232177"/>
                  <a:gd name="connsiteX6" fmla="*/ 41035 w 41035"/>
                  <a:gd name="connsiteY6" fmla="*/ 56378 h 232177"/>
                  <a:gd name="connsiteX7" fmla="*/ 509 w 41035"/>
                  <a:gd name="connsiteY7" fmla="*/ 0 h 232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35" h="232177">
                    <a:moveTo>
                      <a:pt x="509" y="0"/>
                    </a:moveTo>
                    <a:lnTo>
                      <a:pt x="0" y="175800"/>
                    </a:lnTo>
                    <a:cubicBezTo>
                      <a:pt x="2657" y="183200"/>
                      <a:pt x="6218" y="190544"/>
                      <a:pt x="10683" y="197718"/>
                    </a:cubicBezTo>
                    <a:cubicBezTo>
                      <a:pt x="13679" y="202520"/>
                      <a:pt x="17013" y="207209"/>
                      <a:pt x="20800" y="211898"/>
                    </a:cubicBezTo>
                    <a:cubicBezTo>
                      <a:pt x="22665" y="214214"/>
                      <a:pt x="24700" y="216530"/>
                      <a:pt x="26792" y="218789"/>
                    </a:cubicBezTo>
                    <a:cubicBezTo>
                      <a:pt x="30974" y="223365"/>
                      <a:pt x="35553" y="227828"/>
                      <a:pt x="40527" y="232178"/>
                    </a:cubicBezTo>
                    <a:lnTo>
                      <a:pt x="41035" y="56378"/>
                    </a:lnTo>
                    <a:cubicBezTo>
                      <a:pt x="21083" y="38922"/>
                      <a:pt x="7631" y="19772"/>
                      <a:pt x="509" y="0"/>
                    </a:cubicBezTo>
                    <a:close/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 250">
                <a:extLst>
                  <a:ext uri="{FF2B5EF4-FFF2-40B4-BE49-F238E27FC236}">
                    <a16:creationId xmlns:a16="http://schemas.microsoft.com/office/drawing/2014/main" id="{313D8DC5-E5B2-4749-952D-9461A5D27E06}"/>
                  </a:ext>
                </a:extLst>
              </p:cNvPr>
              <p:cNvSpPr/>
              <p:nvPr/>
            </p:nvSpPr>
            <p:spPr>
              <a:xfrm>
                <a:off x="4996534" y="5006735"/>
                <a:ext cx="97726" cy="199017"/>
              </a:xfrm>
              <a:custGeom>
                <a:avLst/>
                <a:gdLst>
                  <a:gd name="connsiteX0" fmla="*/ 97727 w 97726"/>
                  <a:gd name="connsiteY0" fmla="*/ 0 h 199017"/>
                  <a:gd name="connsiteX1" fmla="*/ 81109 w 97726"/>
                  <a:gd name="connsiteY1" fmla="*/ 5819 h 199017"/>
                  <a:gd name="connsiteX2" fmla="*/ 77039 w 97726"/>
                  <a:gd name="connsiteY2" fmla="*/ 7118 h 199017"/>
                  <a:gd name="connsiteX3" fmla="*/ 70257 w 97726"/>
                  <a:gd name="connsiteY3" fmla="*/ 9152 h 199017"/>
                  <a:gd name="connsiteX4" fmla="*/ 64774 w 97726"/>
                  <a:gd name="connsiteY4" fmla="*/ 10733 h 199017"/>
                  <a:gd name="connsiteX5" fmla="*/ 57766 w 97726"/>
                  <a:gd name="connsiteY5" fmla="*/ 12598 h 199017"/>
                  <a:gd name="connsiteX6" fmla="*/ 52283 w 97726"/>
                  <a:gd name="connsiteY6" fmla="*/ 14010 h 199017"/>
                  <a:gd name="connsiteX7" fmla="*/ 44992 w 97726"/>
                  <a:gd name="connsiteY7" fmla="*/ 15705 h 199017"/>
                  <a:gd name="connsiteX8" fmla="*/ 39565 w 97726"/>
                  <a:gd name="connsiteY8" fmla="*/ 16891 h 199017"/>
                  <a:gd name="connsiteX9" fmla="*/ 31822 w 97726"/>
                  <a:gd name="connsiteY9" fmla="*/ 18416 h 199017"/>
                  <a:gd name="connsiteX10" fmla="*/ 26735 w 97726"/>
                  <a:gd name="connsiteY10" fmla="*/ 19376 h 199017"/>
                  <a:gd name="connsiteX11" fmla="*/ 17974 w 97726"/>
                  <a:gd name="connsiteY11" fmla="*/ 20789 h 199017"/>
                  <a:gd name="connsiteX12" fmla="*/ 13679 w 97726"/>
                  <a:gd name="connsiteY12" fmla="*/ 21467 h 199017"/>
                  <a:gd name="connsiteX13" fmla="*/ 509 w 97726"/>
                  <a:gd name="connsiteY13" fmla="*/ 23218 h 199017"/>
                  <a:gd name="connsiteX14" fmla="*/ 0 w 97726"/>
                  <a:gd name="connsiteY14" fmla="*/ 199018 h 199017"/>
                  <a:gd name="connsiteX15" fmla="*/ 13170 w 97726"/>
                  <a:gd name="connsiteY15" fmla="*/ 197267 h 199017"/>
                  <a:gd name="connsiteX16" fmla="*/ 17465 w 97726"/>
                  <a:gd name="connsiteY16" fmla="*/ 196589 h 199017"/>
                  <a:gd name="connsiteX17" fmla="*/ 26170 w 97726"/>
                  <a:gd name="connsiteY17" fmla="*/ 195176 h 199017"/>
                  <a:gd name="connsiteX18" fmla="*/ 26961 w 97726"/>
                  <a:gd name="connsiteY18" fmla="*/ 195063 h 199017"/>
                  <a:gd name="connsiteX19" fmla="*/ 31257 w 97726"/>
                  <a:gd name="connsiteY19" fmla="*/ 194216 h 199017"/>
                  <a:gd name="connsiteX20" fmla="*/ 39057 w 97726"/>
                  <a:gd name="connsiteY20" fmla="*/ 192691 h 199017"/>
                  <a:gd name="connsiteX21" fmla="*/ 44427 w 97726"/>
                  <a:gd name="connsiteY21" fmla="*/ 191504 h 199017"/>
                  <a:gd name="connsiteX22" fmla="*/ 51718 w 97726"/>
                  <a:gd name="connsiteY22" fmla="*/ 189810 h 199017"/>
                  <a:gd name="connsiteX23" fmla="*/ 57200 w 97726"/>
                  <a:gd name="connsiteY23" fmla="*/ 188397 h 199017"/>
                  <a:gd name="connsiteX24" fmla="*/ 64209 w 97726"/>
                  <a:gd name="connsiteY24" fmla="*/ 186533 h 199017"/>
                  <a:gd name="connsiteX25" fmla="*/ 69692 w 97726"/>
                  <a:gd name="connsiteY25" fmla="*/ 184952 h 199017"/>
                  <a:gd name="connsiteX26" fmla="*/ 76474 w 97726"/>
                  <a:gd name="connsiteY26" fmla="*/ 182918 h 199017"/>
                  <a:gd name="connsiteX27" fmla="*/ 78622 w 97726"/>
                  <a:gd name="connsiteY27" fmla="*/ 182296 h 199017"/>
                  <a:gd name="connsiteX28" fmla="*/ 80544 w 97726"/>
                  <a:gd name="connsiteY28" fmla="*/ 181619 h 199017"/>
                  <a:gd name="connsiteX29" fmla="*/ 97161 w 97726"/>
                  <a:gd name="connsiteY29" fmla="*/ 175800 h 199017"/>
                  <a:gd name="connsiteX30" fmla="*/ 97727 w 97726"/>
                  <a:gd name="connsiteY30" fmla="*/ 0 h 1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7726" h="199017">
                    <a:moveTo>
                      <a:pt x="97727" y="0"/>
                    </a:moveTo>
                    <a:cubicBezTo>
                      <a:pt x="92300" y="2090"/>
                      <a:pt x="86761" y="4011"/>
                      <a:pt x="81109" y="5819"/>
                    </a:cubicBezTo>
                    <a:cubicBezTo>
                      <a:pt x="79753" y="6271"/>
                      <a:pt x="78396" y="6722"/>
                      <a:pt x="77039" y="7118"/>
                    </a:cubicBezTo>
                    <a:cubicBezTo>
                      <a:pt x="74779" y="7796"/>
                      <a:pt x="72518" y="8474"/>
                      <a:pt x="70257" y="9152"/>
                    </a:cubicBezTo>
                    <a:cubicBezTo>
                      <a:pt x="68448" y="9660"/>
                      <a:pt x="66640" y="10225"/>
                      <a:pt x="64774" y="10733"/>
                    </a:cubicBezTo>
                    <a:cubicBezTo>
                      <a:pt x="62457" y="11355"/>
                      <a:pt x="60083" y="11976"/>
                      <a:pt x="57766" y="12598"/>
                    </a:cubicBezTo>
                    <a:cubicBezTo>
                      <a:pt x="55957" y="13049"/>
                      <a:pt x="54148" y="13558"/>
                      <a:pt x="52283" y="14010"/>
                    </a:cubicBezTo>
                    <a:cubicBezTo>
                      <a:pt x="49852" y="14575"/>
                      <a:pt x="47422" y="15140"/>
                      <a:pt x="44992" y="15705"/>
                    </a:cubicBezTo>
                    <a:cubicBezTo>
                      <a:pt x="43183" y="16100"/>
                      <a:pt x="41431" y="16552"/>
                      <a:pt x="39565" y="16891"/>
                    </a:cubicBezTo>
                    <a:cubicBezTo>
                      <a:pt x="36966" y="17456"/>
                      <a:pt x="34422" y="17908"/>
                      <a:pt x="31822" y="18416"/>
                    </a:cubicBezTo>
                    <a:cubicBezTo>
                      <a:pt x="30126" y="18755"/>
                      <a:pt x="28431" y="19094"/>
                      <a:pt x="26735" y="19376"/>
                    </a:cubicBezTo>
                    <a:cubicBezTo>
                      <a:pt x="23852" y="19885"/>
                      <a:pt x="20913" y="20337"/>
                      <a:pt x="17974" y="20789"/>
                    </a:cubicBezTo>
                    <a:cubicBezTo>
                      <a:pt x="16561" y="21015"/>
                      <a:pt x="15148" y="21241"/>
                      <a:pt x="13679" y="21467"/>
                    </a:cubicBezTo>
                    <a:cubicBezTo>
                      <a:pt x="9326" y="22088"/>
                      <a:pt x="4917" y="22709"/>
                      <a:pt x="509" y="23218"/>
                    </a:cubicBezTo>
                    <a:lnTo>
                      <a:pt x="0" y="199018"/>
                    </a:lnTo>
                    <a:cubicBezTo>
                      <a:pt x="4409" y="198509"/>
                      <a:pt x="8761" y="197888"/>
                      <a:pt x="13170" y="197267"/>
                    </a:cubicBezTo>
                    <a:cubicBezTo>
                      <a:pt x="14583" y="197040"/>
                      <a:pt x="15996" y="196815"/>
                      <a:pt x="17465" y="196589"/>
                    </a:cubicBezTo>
                    <a:cubicBezTo>
                      <a:pt x="20405" y="196137"/>
                      <a:pt x="23287" y="195685"/>
                      <a:pt x="26170" y="195176"/>
                    </a:cubicBezTo>
                    <a:cubicBezTo>
                      <a:pt x="26396" y="195120"/>
                      <a:pt x="26679" y="195120"/>
                      <a:pt x="26961" y="195063"/>
                    </a:cubicBezTo>
                    <a:cubicBezTo>
                      <a:pt x="28431" y="194781"/>
                      <a:pt x="29844" y="194498"/>
                      <a:pt x="31257" y="194216"/>
                    </a:cubicBezTo>
                    <a:cubicBezTo>
                      <a:pt x="33857" y="193708"/>
                      <a:pt x="36457" y="193256"/>
                      <a:pt x="39057" y="192691"/>
                    </a:cubicBezTo>
                    <a:cubicBezTo>
                      <a:pt x="40866" y="192295"/>
                      <a:pt x="42618" y="191900"/>
                      <a:pt x="44427" y="191504"/>
                    </a:cubicBezTo>
                    <a:cubicBezTo>
                      <a:pt x="46857" y="190940"/>
                      <a:pt x="49344" y="190431"/>
                      <a:pt x="51718" y="189810"/>
                    </a:cubicBezTo>
                    <a:cubicBezTo>
                      <a:pt x="53583" y="189358"/>
                      <a:pt x="55392" y="188906"/>
                      <a:pt x="57200" y="188397"/>
                    </a:cubicBezTo>
                    <a:cubicBezTo>
                      <a:pt x="59574" y="187776"/>
                      <a:pt x="61892" y="187211"/>
                      <a:pt x="64209" y="186533"/>
                    </a:cubicBezTo>
                    <a:cubicBezTo>
                      <a:pt x="66074" y="186025"/>
                      <a:pt x="67883" y="185460"/>
                      <a:pt x="69692" y="184952"/>
                    </a:cubicBezTo>
                    <a:cubicBezTo>
                      <a:pt x="71953" y="184273"/>
                      <a:pt x="74213" y="183596"/>
                      <a:pt x="76474" y="182918"/>
                    </a:cubicBezTo>
                    <a:cubicBezTo>
                      <a:pt x="77209" y="182692"/>
                      <a:pt x="77944" y="182522"/>
                      <a:pt x="78622" y="182296"/>
                    </a:cubicBezTo>
                    <a:cubicBezTo>
                      <a:pt x="79301" y="182071"/>
                      <a:pt x="79922" y="181844"/>
                      <a:pt x="80544" y="181619"/>
                    </a:cubicBezTo>
                    <a:cubicBezTo>
                      <a:pt x="86139" y="179811"/>
                      <a:pt x="91735" y="177890"/>
                      <a:pt x="97161" y="175800"/>
                    </a:cubicBezTo>
                    <a:lnTo>
                      <a:pt x="97727" y="0"/>
                    </a:lnTo>
                    <a:close/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 251">
                <a:extLst>
                  <a:ext uri="{FF2B5EF4-FFF2-40B4-BE49-F238E27FC236}">
                    <a16:creationId xmlns:a16="http://schemas.microsoft.com/office/drawing/2014/main" id="{BE0E6F60-FFC3-344C-8AE4-A8454C638F0A}"/>
                  </a:ext>
                </a:extLst>
              </p:cNvPr>
              <p:cNvSpPr/>
              <p:nvPr/>
            </p:nvSpPr>
            <p:spPr>
              <a:xfrm>
                <a:off x="4785255" y="5006735"/>
                <a:ext cx="98009" cy="199074"/>
              </a:xfrm>
              <a:custGeom>
                <a:avLst/>
                <a:gdLst>
                  <a:gd name="connsiteX0" fmla="*/ 98009 w 98009"/>
                  <a:gd name="connsiteY0" fmla="*/ 23274 h 199074"/>
                  <a:gd name="connsiteX1" fmla="*/ 86535 w 98009"/>
                  <a:gd name="connsiteY1" fmla="*/ 21749 h 199074"/>
                  <a:gd name="connsiteX2" fmla="*/ 77266 w 98009"/>
                  <a:gd name="connsiteY2" fmla="*/ 20280 h 199074"/>
                  <a:gd name="connsiteX3" fmla="*/ 73139 w 98009"/>
                  <a:gd name="connsiteY3" fmla="*/ 19603 h 199074"/>
                  <a:gd name="connsiteX4" fmla="*/ 59970 w 98009"/>
                  <a:gd name="connsiteY4" fmla="*/ 17117 h 199074"/>
                  <a:gd name="connsiteX5" fmla="*/ 58840 w 98009"/>
                  <a:gd name="connsiteY5" fmla="*/ 16891 h 199074"/>
                  <a:gd name="connsiteX6" fmla="*/ 46292 w 98009"/>
                  <a:gd name="connsiteY6" fmla="*/ 14067 h 199074"/>
                  <a:gd name="connsiteX7" fmla="*/ 41826 w 98009"/>
                  <a:gd name="connsiteY7" fmla="*/ 12937 h 199074"/>
                  <a:gd name="connsiteX8" fmla="*/ 32783 w 98009"/>
                  <a:gd name="connsiteY8" fmla="*/ 10564 h 199074"/>
                  <a:gd name="connsiteX9" fmla="*/ 28092 w 98009"/>
                  <a:gd name="connsiteY9" fmla="*/ 9208 h 199074"/>
                  <a:gd name="connsiteX10" fmla="*/ 18144 w 98009"/>
                  <a:gd name="connsiteY10" fmla="*/ 6158 h 199074"/>
                  <a:gd name="connsiteX11" fmla="*/ 13961 w 98009"/>
                  <a:gd name="connsiteY11" fmla="*/ 4802 h 199074"/>
                  <a:gd name="connsiteX12" fmla="*/ 509 w 98009"/>
                  <a:gd name="connsiteY12" fmla="*/ 0 h 199074"/>
                  <a:gd name="connsiteX13" fmla="*/ 0 w 98009"/>
                  <a:gd name="connsiteY13" fmla="*/ 175800 h 199074"/>
                  <a:gd name="connsiteX14" fmla="*/ 13452 w 98009"/>
                  <a:gd name="connsiteY14" fmla="*/ 180602 h 199074"/>
                  <a:gd name="connsiteX15" fmla="*/ 17635 w 98009"/>
                  <a:gd name="connsiteY15" fmla="*/ 181957 h 199074"/>
                  <a:gd name="connsiteX16" fmla="*/ 27583 w 98009"/>
                  <a:gd name="connsiteY16" fmla="*/ 185008 h 199074"/>
                  <a:gd name="connsiteX17" fmla="*/ 30126 w 98009"/>
                  <a:gd name="connsiteY17" fmla="*/ 185799 h 199074"/>
                  <a:gd name="connsiteX18" fmla="*/ 32274 w 98009"/>
                  <a:gd name="connsiteY18" fmla="*/ 186364 h 199074"/>
                  <a:gd name="connsiteX19" fmla="*/ 41318 w 98009"/>
                  <a:gd name="connsiteY19" fmla="*/ 188736 h 199074"/>
                  <a:gd name="connsiteX20" fmla="*/ 45726 w 98009"/>
                  <a:gd name="connsiteY20" fmla="*/ 189866 h 199074"/>
                  <a:gd name="connsiteX21" fmla="*/ 58274 w 98009"/>
                  <a:gd name="connsiteY21" fmla="*/ 192691 h 199074"/>
                  <a:gd name="connsiteX22" fmla="*/ 59292 w 98009"/>
                  <a:gd name="connsiteY22" fmla="*/ 192917 h 199074"/>
                  <a:gd name="connsiteX23" fmla="*/ 59405 w 98009"/>
                  <a:gd name="connsiteY23" fmla="*/ 192917 h 199074"/>
                  <a:gd name="connsiteX24" fmla="*/ 72574 w 98009"/>
                  <a:gd name="connsiteY24" fmla="*/ 195402 h 199074"/>
                  <a:gd name="connsiteX25" fmla="*/ 76700 w 98009"/>
                  <a:gd name="connsiteY25" fmla="*/ 196080 h 199074"/>
                  <a:gd name="connsiteX26" fmla="*/ 85913 w 98009"/>
                  <a:gd name="connsiteY26" fmla="*/ 197549 h 199074"/>
                  <a:gd name="connsiteX27" fmla="*/ 86987 w 98009"/>
                  <a:gd name="connsiteY27" fmla="*/ 197718 h 199074"/>
                  <a:gd name="connsiteX28" fmla="*/ 97274 w 98009"/>
                  <a:gd name="connsiteY28" fmla="*/ 199074 h 199074"/>
                  <a:gd name="connsiteX29" fmla="*/ 97388 w 98009"/>
                  <a:gd name="connsiteY29" fmla="*/ 199074 h 199074"/>
                  <a:gd name="connsiteX30" fmla="*/ 98009 w 98009"/>
                  <a:gd name="connsiteY30" fmla="*/ 23274 h 199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8009" h="199074">
                    <a:moveTo>
                      <a:pt x="98009" y="23274"/>
                    </a:moveTo>
                    <a:cubicBezTo>
                      <a:pt x="94166" y="22823"/>
                      <a:pt x="90322" y="22314"/>
                      <a:pt x="86535" y="21749"/>
                    </a:cubicBezTo>
                    <a:cubicBezTo>
                      <a:pt x="83426" y="21297"/>
                      <a:pt x="80374" y="20789"/>
                      <a:pt x="77266" y="20280"/>
                    </a:cubicBezTo>
                    <a:cubicBezTo>
                      <a:pt x="75909" y="20055"/>
                      <a:pt x="74496" y="19828"/>
                      <a:pt x="73139" y="19603"/>
                    </a:cubicBezTo>
                    <a:cubicBezTo>
                      <a:pt x="68731" y="18812"/>
                      <a:pt x="64322" y="18021"/>
                      <a:pt x="59970" y="17117"/>
                    </a:cubicBezTo>
                    <a:cubicBezTo>
                      <a:pt x="59574" y="17060"/>
                      <a:pt x="59235" y="16947"/>
                      <a:pt x="58840" y="16891"/>
                    </a:cubicBezTo>
                    <a:cubicBezTo>
                      <a:pt x="54657" y="15987"/>
                      <a:pt x="50474" y="15083"/>
                      <a:pt x="46292" y="14067"/>
                    </a:cubicBezTo>
                    <a:cubicBezTo>
                      <a:pt x="44822" y="13727"/>
                      <a:pt x="43353" y="13332"/>
                      <a:pt x="41826" y="12937"/>
                    </a:cubicBezTo>
                    <a:cubicBezTo>
                      <a:pt x="38774" y="12146"/>
                      <a:pt x="35779" y="11355"/>
                      <a:pt x="32783" y="10564"/>
                    </a:cubicBezTo>
                    <a:cubicBezTo>
                      <a:pt x="31200" y="10112"/>
                      <a:pt x="29674" y="9660"/>
                      <a:pt x="28092" y="9208"/>
                    </a:cubicBezTo>
                    <a:cubicBezTo>
                      <a:pt x="24757" y="8248"/>
                      <a:pt x="21422" y="7231"/>
                      <a:pt x="18144" y="6158"/>
                    </a:cubicBezTo>
                    <a:cubicBezTo>
                      <a:pt x="16731" y="5706"/>
                      <a:pt x="15374" y="5254"/>
                      <a:pt x="13961" y="4802"/>
                    </a:cubicBezTo>
                    <a:cubicBezTo>
                      <a:pt x="9439" y="3277"/>
                      <a:pt x="4917" y="1695"/>
                      <a:pt x="509" y="0"/>
                    </a:cubicBezTo>
                    <a:lnTo>
                      <a:pt x="0" y="175800"/>
                    </a:lnTo>
                    <a:cubicBezTo>
                      <a:pt x="4409" y="177495"/>
                      <a:pt x="8931" y="179076"/>
                      <a:pt x="13452" y="180602"/>
                    </a:cubicBezTo>
                    <a:cubicBezTo>
                      <a:pt x="14809" y="181054"/>
                      <a:pt x="16222" y="181505"/>
                      <a:pt x="17635" y="181957"/>
                    </a:cubicBezTo>
                    <a:cubicBezTo>
                      <a:pt x="20913" y="183031"/>
                      <a:pt x="24248" y="184048"/>
                      <a:pt x="27583" y="185008"/>
                    </a:cubicBezTo>
                    <a:cubicBezTo>
                      <a:pt x="28431" y="185234"/>
                      <a:pt x="29279" y="185573"/>
                      <a:pt x="30126" y="185799"/>
                    </a:cubicBezTo>
                    <a:cubicBezTo>
                      <a:pt x="30861" y="186025"/>
                      <a:pt x="31596" y="186194"/>
                      <a:pt x="32274" y="186364"/>
                    </a:cubicBezTo>
                    <a:cubicBezTo>
                      <a:pt x="35270" y="187211"/>
                      <a:pt x="38322" y="188002"/>
                      <a:pt x="41318" y="188736"/>
                    </a:cubicBezTo>
                    <a:cubicBezTo>
                      <a:pt x="42787" y="189132"/>
                      <a:pt x="44257" y="189527"/>
                      <a:pt x="45726" y="189866"/>
                    </a:cubicBezTo>
                    <a:cubicBezTo>
                      <a:pt x="49852" y="190883"/>
                      <a:pt x="54035" y="191787"/>
                      <a:pt x="58274" y="192691"/>
                    </a:cubicBezTo>
                    <a:cubicBezTo>
                      <a:pt x="58613" y="192747"/>
                      <a:pt x="58953" y="192860"/>
                      <a:pt x="59292" y="192917"/>
                    </a:cubicBezTo>
                    <a:cubicBezTo>
                      <a:pt x="59348" y="192917"/>
                      <a:pt x="59348" y="192917"/>
                      <a:pt x="59405" y="192917"/>
                    </a:cubicBezTo>
                    <a:cubicBezTo>
                      <a:pt x="63757" y="193820"/>
                      <a:pt x="68165" y="194668"/>
                      <a:pt x="72574" y="195402"/>
                    </a:cubicBezTo>
                    <a:cubicBezTo>
                      <a:pt x="73931" y="195628"/>
                      <a:pt x="75287" y="195854"/>
                      <a:pt x="76700" y="196080"/>
                    </a:cubicBezTo>
                    <a:cubicBezTo>
                      <a:pt x="79753" y="196589"/>
                      <a:pt x="82861" y="197097"/>
                      <a:pt x="85913" y="197549"/>
                    </a:cubicBezTo>
                    <a:cubicBezTo>
                      <a:pt x="86309" y="197606"/>
                      <a:pt x="86648" y="197662"/>
                      <a:pt x="86987" y="197718"/>
                    </a:cubicBezTo>
                    <a:cubicBezTo>
                      <a:pt x="90379" y="198227"/>
                      <a:pt x="93827" y="198622"/>
                      <a:pt x="97274" y="199074"/>
                    </a:cubicBezTo>
                    <a:cubicBezTo>
                      <a:pt x="97331" y="199074"/>
                      <a:pt x="97331" y="199074"/>
                      <a:pt x="97388" y="199074"/>
                    </a:cubicBezTo>
                    <a:lnTo>
                      <a:pt x="98009" y="23274"/>
                    </a:ln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 252">
                <a:extLst>
                  <a:ext uri="{FF2B5EF4-FFF2-40B4-BE49-F238E27FC236}">
                    <a16:creationId xmlns:a16="http://schemas.microsoft.com/office/drawing/2014/main" id="{6445DBF1-B3EA-7E45-9C25-16AC945E5EC8}"/>
                  </a:ext>
                </a:extLst>
              </p:cNvPr>
              <p:cNvSpPr/>
              <p:nvPr/>
            </p:nvSpPr>
            <p:spPr>
              <a:xfrm>
                <a:off x="5179439" y="5000351"/>
                <a:ext cx="55221" cy="213027"/>
              </a:xfrm>
              <a:custGeom>
                <a:avLst/>
                <a:gdLst>
                  <a:gd name="connsiteX0" fmla="*/ 55222 w 55221"/>
                  <a:gd name="connsiteY0" fmla="*/ 0 h 213027"/>
                  <a:gd name="connsiteX1" fmla="*/ 54826 w 55221"/>
                  <a:gd name="connsiteY1" fmla="*/ 2316 h 213027"/>
                  <a:gd name="connsiteX2" fmla="*/ 54770 w 55221"/>
                  <a:gd name="connsiteY2" fmla="*/ 2599 h 213027"/>
                  <a:gd name="connsiteX3" fmla="*/ 53696 w 55221"/>
                  <a:gd name="connsiteY3" fmla="*/ 4689 h 213027"/>
                  <a:gd name="connsiteX4" fmla="*/ 53470 w 55221"/>
                  <a:gd name="connsiteY4" fmla="*/ 5084 h 213027"/>
                  <a:gd name="connsiteX5" fmla="*/ 51661 w 55221"/>
                  <a:gd name="connsiteY5" fmla="*/ 7061 h 213027"/>
                  <a:gd name="connsiteX6" fmla="*/ 50078 w 55221"/>
                  <a:gd name="connsiteY6" fmla="*/ 8248 h 213027"/>
                  <a:gd name="connsiteX7" fmla="*/ 48665 w 55221"/>
                  <a:gd name="connsiteY7" fmla="*/ 9265 h 213027"/>
                  <a:gd name="connsiteX8" fmla="*/ 509 w 55221"/>
                  <a:gd name="connsiteY8" fmla="*/ 37228 h 213027"/>
                  <a:gd name="connsiteX9" fmla="*/ 0 w 55221"/>
                  <a:gd name="connsiteY9" fmla="*/ 213027 h 213027"/>
                  <a:gd name="connsiteX10" fmla="*/ 48156 w 55221"/>
                  <a:gd name="connsiteY10" fmla="*/ 185064 h 213027"/>
                  <a:gd name="connsiteX11" fmla="*/ 48439 w 55221"/>
                  <a:gd name="connsiteY11" fmla="*/ 184895 h 213027"/>
                  <a:gd name="connsiteX12" fmla="*/ 49570 w 55221"/>
                  <a:gd name="connsiteY12" fmla="*/ 184048 h 213027"/>
                  <a:gd name="connsiteX13" fmla="*/ 51152 w 55221"/>
                  <a:gd name="connsiteY13" fmla="*/ 182861 h 213027"/>
                  <a:gd name="connsiteX14" fmla="*/ 51322 w 55221"/>
                  <a:gd name="connsiteY14" fmla="*/ 182748 h 213027"/>
                  <a:gd name="connsiteX15" fmla="*/ 52735 w 55221"/>
                  <a:gd name="connsiteY15" fmla="*/ 181223 h 213027"/>
                  <a:gd name="connsiteX16" fmla="*/ 52961 w 55221"/>
                  <a:gd name="connsiteY16" fmla="*/ 180884 h 213027"/>
                  <a:gd name="connsiteX17" fmla="*/ 53187 w 55221"/>
                  <a:gd name="connsiteY17" fmla="*/ 180489 h 213027"/>
                  <a:gd name="connsiteX18" fmla="*/ 53583 w 55221"/>
                  <a:gd name="connsiteY18" fmla="*/ 179867 h 213027"/>
                  <a:gd name="connsiteX19" fmla="*/ 54204 w 55221"/>
                  <a:gd name="connsiteY19" fmla="*/ 178568 h 213027"/>
                  <a:gd name="connsiteX20" fmla="*/ 54261 w 55221"/>
                  <a:gd name="connsiteY20" fmla="*/ 178342 h 213027"/>
                  <a:gd name="connsiteX21" fmla="*/ 54318 w 55221"/>
                  <a:gd name="connsiteY21" fmla="*/ 178060 h 213027"/>
                  <a:gd name="connsiteX22" fmla="*/ 54544 w 55221"/>
                  <a:gd name="connsiteY22" fmla="*/ 177212 h 213027"/>
                  <a:gd name="connsiteX23" fmla="*/ 54713 w 55221"/>
                  <a:gd name="connsiteY23" fmla="*/ 175913 h 213027"/>
                  <a:gd name="connsiteX24" fmla="*/ 54713 w 55221"/>
                  <a:gd name="connsiteY24" fmla="*/ 175687 h 213027"/>
                  <a:gd name="connsiteX25" fmla="*/ 54713 w 55221"/>
                  <a:gd name="connsiteY25" fmla="*/ 175687 h 213027"/>
                  <a:gd name="connsiteX26" fmla="*/ 55222 w 55221"/>
                  <a:gd name="connsiteY26" fmla="*/ 0 h 213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5221" h="213027">
                    <a:moveTo>
                      <a:pt x="55222" y="0"/>
                    </a:moveTo>
                    <a:cubicBezTo>
                      <a:pt x="55222" y="791"/>
                      <a:pt x="55052" y="1582"/>
                      <a:pt x="54826" y="2316"/>
                    </a:cubicBezTo>
                    <a:cubicBezTo>
                      <a:pt x="54770" y="2429"/>
                      <a:pt x="54770" y="2486"/>
                      <a:pt x="54770" y="2599"/>
                    </a:cubicBezTo>
                    <a:cubicBezTo>
                      <a:pt x="54544" y="3333"/>
                      <a:pt x="54148" y="4011"/>
                      <a:pt x="53696" y="4689"/>
                    </a:cubicBezTo>
                    <a:cubicBezTo>
                      <a:pt x="53639" y="4802"/>
                      <a:pt x="53526" y="4915"/>
                      <a:pt x="53470" y="5084"/>
                    </a:cubicBezTo>
                    <a:cubicBezTo>
                      <a:pt x="52961" y="5762"/>
                      <a:pt x="52396" y="6440"/>
                      <a:pt x="51661" y="7061"/>
                    </a:cubicBezTo>
                    <a:cubicBezTo>
                      <a:pt x="51209" y="7457"/>
                      <a:pt x="50643" y="7852"/>
                      <a:pt x="50078" y="8248"/>
                    </a:cubicBezTo>
                    <a:cubicBezTo>
                      <a:pt x="49626" y="8587"/>
                      <a:pt x="49174" y="8926"/>
                      <a:pt x="48665" y="9265"/>
                    </a:cubicBezTo>
                    <a:lnTo>
                      <a:pt x="509" y="37228"/>
                    </a:lnTo>
                    <a:lnTo>
                      <a:pt x="0" y="213027"/>
                    </a:lnTo>
                    <a:lnTo>
                      <a:pt x="48156" y="185064"/>
                    </a:lnTo>
                    <a:cubicBezTo>
                      <a:pt x="48270" y="185008"/>
                      <a:pt x="48326" y="184952"/>
                      <a:pt x="48439" y="184895"/>
                    </a:cubicBezTo>
                    <a:cubicBezTo>
                      <a:pt x="48891" y="184613"/>
                      <a:pt x="49174" y="184330"/>
                      <a:pt x="49570" y="184048"/>
                    </a:cubicBezTo>
                    <a:cubicBezTo>
                      <a:pt x="50135" y="183652"/>
                      <a:pt x="50700" y="183313"/>
                      <a:pt x="51152" y="182861"/>
                    </a:cubicBezTo>
                    <a:cubicBezTo>
                      <a:pt x="51209" y="182805"/>
                      <a:pt x="51265" y="182805"/>
                      <a:pt x="51322" y="182748"/>
                    </a:cubicBezTo>
                    <a:cubicBezTo>
                      <a:pt x="51831" y="182240"/>
                      <a:pt x="52339" y="181732"/>
                      <a:pt x="52735" y="181223"/>
                    </a:cubicBezTo>
                    <a:cubicBezTo>
                      <a:pt x="52848" y="181110"/>
                      <a:pt x="52904" y="180997"/>
                      <a:pt x="52961" y="180884"/>
                    </a:cubicBezTo>
                    <a:cubicBezTo>
                      <a:pt x="53074" y="180771"/>
                      <a:pt x="53130" y="180658"/>
                      <a:pt x="53187" y="180489"/>
                    </a:cubicBezTo>
                    <a:cubicBezTo>
                      <a:pt x="53300" y="180263"/>
                      <a:pt x="53470" y="180093"/>
                      <a:pt x="53583" y="179867"/>
                    </a:cubicBezTo>
                    <a:cubicBezTo>
                      <a:pt x="53809" y="179415"/>
                      <a:pt x="54035" y="179020"/>
                      <a:pt x="54204" y="178568"/>
                    </a:cubicBezTo>
                    <a:cubicBezTo>
                      <a:pt x="54204" y="178512"/>
                      <a:pt x="54261" y="178455"/>
                      <a:pt x="54261" y="178342"/>
                    </a:cubicBezTo>
                    <a:cubicBezTo>
                      <a:pt x="54318" y="178229"/>
                      <a:pt x="54318" y="178173"/>
                      <a:pt x="54318" y="178060"/>
                    </a:cubicBezTo>
                    <a:cubicBezTo>
                      <a:pt x="54430" y="177777"/>
                      <a:pt x="54487" y="177495"/>
                      <a:pt x="54544" y="177212"/>
                    </a:cubicBezTo>
                    <a:cubicBezTo>
                      <a:pt x="54657" y="176760"/>
                      <a:pt x="54657" y="176365"/>
                      <a:pt x="54713" y="175913"/>
                    </a:cubicBezTo>
                    <a:cubicBezTo>
                      <a:pt x="54713" y="175856"/>
                      <a:pt x="54713" y="175800"/>
                      <a:pt x="54713" y="175687"/>
                    </a:cubicBezTo>
                    <a:lnTo>
                      <a:pt x="54713" y="175687"/>
                    </a:lnTo>
                    <a:lnTo>
                      <a:pt x="55222" y="0"/>
                    </a:lnTo>
                    <a:close/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 253">
                <a:extLst>
                  <a:ext uri="{FF2B5EF4-FFF2-40B4-BE49-F238E27FC236}">
                    <a16:creationId xmlns:a16="http://schemas.microsoft.com/office/drawing/2014/main" id="{76E68A39-E8EA-C342-AB12-41848F73AC9B}"/>
                  </a:ext>
                </a:extLst>
              </p:cNvPr>
              <p:cNvSpPr/>
              <p:nvPr/>
            </p:nvSpPr>
            <p:spPr>
              <a:xfrm>
                <a:off x="4732294" y="5006735"/>
                <a:ext cx="53583" cy="206643"/>
              </a:xfrm>
              <a:custGeom>
                <a:avLst/>
                <a:gdLst>
                  <a:gd name="connsiteX0" fmla="*/ 53583 w 53583"/>
                  <a:gd name="connsiteY0" fmla="*/ 0 h 206643"/>
                  <a:gd name="connsiteX1" fmla="*/ 53074 w 53583"/>
                  <a:gd name="connsiteY1" fmla="*/ 175800 h 206643"/>
                  <a:gd name="connsiteX2" fmla="*/ 0 w 53583"/>
                  <a:gd name="connsiteY2" fmla="*/ 206644 h 206643"/>
                  <a:gd name="connsiteX3" fmla="*/ 452 w 53583"/>
                  <a:gd name="connsiteY3" fmla="*/ 30844 h 206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83" h="206643">
                    <a:moveTo>
                      <a:pt x="53583" y="0"/>
                    </a:moveTo>
                    <a:lnTo>
                      <a:pt x="53074" y="175800"/>
                    </a:lnTo>
                    <a:lnTo>
                      <a:pt x="0" y="206644"/>
                    </a:lnTo>
                    <a:lnTo>
                      <a:pt x="452" y="30844"/>
                    </a:lnTo>
                    <a:close/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 254">
                <a:extLst>
                  <a:ext uri="{FF2B5EF4-FFF2-40B4-BE49-F238E27FC236}">
                    <a16:creationId xmlns:a16="http://schemas.microsoft.com/office/drawing/2014/main" id="{32CEC35A-6E99-7D4A-99B3-6717E96DFD73}"/>
                  </a:ext>
                </a:extLst>
              </p:cNvPr>
              <p:cNvSpPr/>
              <p:nvPr/>
            </p:nvSpPr>
            <p:spPr>
              <a:xfrm>
                <a:off x="5093752" y="5006735"/>
                <a:ext cx="86139" cy="210541"/>
              </a:xfrm>
              <a:custGeom>
                <a:avLst/>
                <a:gdLst>
                  <a:gd name="connsiteX0" fmla="*/ 86139 w 86139"/>
                  <a:gd name="connsiteY0" fmla="*/ 30844 h 210541"/>
                  <a:gd name="connsiteX1" fmla="*/ 81674 w 86139"/>
                  <a:gd name="connsiteY1" fmla="*/ 32821 h 210541"/>
                  <a:gd name="connsiteX2" fmla="*/ 79979 w 86139"/>
                  <a:gd name="connsiteY2" fmla="*/ 33330 h 210541"/>
                  <a:gd name="connsiteX3" fmla="*/ 77718 w 86139"/>
                  <a:gd name="connsiteY3" fmla="*/ 33895 h 210541"/>
                  <a:gd name="connsiteX4" fmla="*/ 74948 w 86139"/>
                  <a:gd name="connsiteY4" fmla="*/ 34347 h 210541"/>
                  <a:gd name="connsiteX5" fmla="*/ 74270 w 86139"/>
                  <a:gd name="connsiteY5" fmla="*/ 34460 h 210541"/>
                  <a:gd name="connsiteX6" fmla="*/ 70427 w 86139"/>
                  <a:gd name="connsiteY6" fmla="*/ 34686 h 210541"/>
                  <a:gd name="connsiteX7" fmla="*/ 69805 w 86139"/>
                  <a:gd name="connsiteY7" fmla="*/ 34686 h 210541"/>
                  <a:gd name="connsiteX8" fmla="*/ 66018 w 86139"/>
                  <a:gd name="connsiteY8" fmla="*/ 34460 h 210541"/>
                  <a:gd name="connsiteX9" fmla="*/ 65453 w 86139"/>
                  <a:gd name="connsiteY9" fmla="*/ 34403 h 210541"/>
                  <a:gd name="connsiteX10" fmla="*/ 61778 w 86139"/>
                  <a:gd name="connsiteY10" fmla="*/ 33782 h 210541"/>
                  <a:gd name="connsiteX11" fmla="*/ 61100 w 86139"/>
                  <a:gd name="connsiteY11" fmla="*/ 33612 h 210541"/>
                  <a:gd name="connsiteX12" fmla="*/ 57935 w 86139"/>
                  <a:gd name="connsiteY12" fmla="*/ 32652 h 210541"/>
                  <a:gd name="connsiteX13" fmla="*/ 57370 w 86139"/>
                  <a:gd name="connsiteY13" fmla="*/ 32482 h 210541"/>
                  <a:gd name="connsiteX14" fmla="*/ 53922 w 86139"/>
                  <a:gd name="connsiteY14" fmla="*/ 30844 h 210541"/>
                  <a:gd name="connsiteX15" fmla="*/ 509 w 86139"/>
                  <a:gd name="connsiteY15" fmla="*/ 0 h 210541"/>
                  <a:gd name="connsiteX16" fmla="*/ 0 w 86139"/>
                  <a:gd name="connsiteY16" fmla="*/ 175800 h 210541"/>
                  <a:gd name="connsiteX17" fmla="*/ 53413 w 86139"/>
                  <a:gd name="connsiteY17" fmla="*/ 206644 h 210541"/>
                  <a:gd name="connsiteX18" fmla="*/ 56692 w 86139"/>
                  <a:gd name="connsiteY18" fmla="*/ 208226 h 210541"/>
                  <a:gd name="connsiteX19" fmla="*/ 56861 w 86139"/>
                  <a:gd name="connsiteY19" fmla="*/ 208282 h 210541"/>
                  <a:gd name="connsiteX20" fmla="*/ 57427 w 86139"/>
                  <a:gd name="connsiteY20" fmla="*/ 208452 h 210541"/>
                  <a:gd name="connsiteX21" fmla="*/ 59461 w 86139"/>
                  <a:gd name="connsiteY21" fmla="*/ 209130 h 210541"/>
                  <a:gd name="connsiteX22" fmla="*/ 60592 w 86139"/>
                  <a:gd name="connsiteY22" fmla="*/ 209412 h 210541"/>
                  <a:gd name="connsiteX23" fmla="*/ 61213 w 86139"/>
                  <a:gd name="connsiteY23" fmla="*/ 209582 h 210541"/>
                  <a:gd name="connsiteX24" fmla="*/ 61778 w 86139"/>
                  <a:gd name="connsiteY24" fmla="*/ 209751 h 210541"/>
                  <a:gd name="connsiteX25" fmla="*/ 64039 w 86139"/>
                  <a:gd name="connsiteY25" fmla="*/ 210146 h 210541"/>
                  <a:gd name="connsiteX26" fmla="*/ 64831 w 86139"/>
                  <a:gd name="connsiteY26" fmla="*/ 210259 h 210541"/>
                  <a:gd name="connsiteX27" fmla="*/ 65396 w 86139"/>
                  <a:gd name="connsiteY27" fmla="*/ 210316 h 210541"/>
                  <a:gd name="connsiteX28" fmla="*/ 66244 w 86139"/>
                  <a:gd name="connsiteY28" fmla="*/ 210429 h 210541"/>
                  <a:gd name="connsiteX29" fmla="*/ 68505 w 86139"/>
                  <a:gd name="connsiteY29" fmla="*/ 210542 h 210541"/>
                  <a:gd name="connsiteX30" fmla="*/ 69183 w 86139"/>
                  <a:gd name="connsiteY30" fmla="*/ 210542 h 210541"/>
                  <a:gd name="connsiteX31" fmla="*/ 69805 w 86139"/>
                  <a:gd name="connsiteY31" fmla="*/ 210542 h 210541"/>
                  <a:gd name="connsiteX32" fmla="*/ 70822 w 86139"/>
                  <a:gd name="connsiteY32" fmla="*/ 210542 h 210541"/>
                  <a:gd name="connsiteX33" fmla="*/ 73365 w 86139"/>
                  <a:gd name="connsiteY33" fmla="*/ 210373 h 210541"/>
                  <a:gd name="connsiteX34" fmla="*/ 73648 w 86139"/>
                  <a:gd name="connsiteY34" fmla="*/ 210316 h 210541"/>
                  <a:gd name="connsiteX35" fmla="*/ 74327 w 86139"/>
                  <a:gd name="connsiteY35" fmla="*/ 210203 h 210541"/>
                  <a:gd name="connsiteX36" fmla="*/ 76305 w 86139"/>
                  <a:gd name="connsiteY36" fmla="*/ 209921 h 210541"/>
                  <a:gd name="connsiteX37" fmla="*/ 77096 w 86139"/>
                  <a:gd name="connsiteY37" fmla="*/ 209694 h 210541"/>
                  <a:gd name="connsiteX38" fmla="*/ 79357 w 86139"/>
                  <a:gd name="connsiteY38" fmla="*/ 209130 h 210541"/>
                  <a:gd name="connsiteX39" fmla="*/ 80544 w 86139"/>
                  <a:gd name="connsiteY39" fmla="*/ 208847 h 210541"/>
                  <a:gd name="connsiteX40" fmla="*/ 81053 w 86139"/>
                  <a:gd name="connsiteY40" fmla="*/ 208621 h 210541"/>
                  <a:gd name="connsiteX41" fmla="*/ 85518 w 86139"/>
                  <a:gd name="connsiteY41" fmla="*/ 206644 h 210541"/>
                  <a:gd name="connsiteX42" fmla="*/ 86139 w 86139"/>
                  <a:gd name="connsiteY42" fmla="*/ 30844 h 21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6139" h="210541">
                    <a:moveTo>
                      <a:pt x="86139" y="30844"/>
                    </a:moveTo>
                    <a:cubicBezTo>
                      <a:pt x="84783" y="31635"/>
                      <a:pt x="83257" y="32256"/>
                      <a:pt x="81674" y="32821"/>
                    </a:cubicBezTo>
                    <a:cubicBezTo>
                      <a:pt x="81109" y="32991"/>
                      <a:pt x="80544" y="33160"/>
                      <a:pt x="79979" y="33330"/>
                    </a:cubicBezTo>
                    <a:cubicBezTo>
                      <a:pt x="79244" y="33556"/>
                      <a:pt x="78453" y="33725"/>
                      <a:pt x="77718" y="33895"/>
                    </a:cubicBezTo>
                    <a:cubicBezTo>
                      <a:pt x="76814" y="34064"/>
                      <a:pt x="75852" y="34233"/>
                      <a:pt x="74948" y="34347"/>
                    </a:cubicBezTo>
                    <a:cubicBezTo>
                      <a:pt x="74722" y="34347"/>
                      <a:pt x="74496" y="34403"/>
                      <a:pt x="74270" y="34460"/>
                    </a:cubicBezTo>
                    <a:cubicBezTo>
                      <a:pt x="73026" y="34572"/>
                      <a:pt x="71726" y="34686"/>
                      <a:pt x="70427" y="34686"/>
                    </a:cubicBezTo>
                    <a:cubicBezTo>
                      <a:pt x="70200" y="34686"/>
                      <a:pt x="70031" y="34686"/>
                      <a:pt x="69805" y="34686"/>
                    </a:cubicBezTo>
                    <a:cubicBezTo>
                      <a:pt x="68561" y="34686"/>
                      <a:pt x="67261" y="34629"/>
                      <a:pt x="66018" y="34460"/>
                    </a:cubicBezTo>
                    <a:cubicBezTo>
                      <a:pt x="65848" y="34460"/>
                      <a:pt x="65622" y="34403"/>
                      <a:pt x="65453" y="34403"/>
                    </a:cubicBezTo>
                    <a:cubicBezTo>
                      <a:pt x="64209" y="34233"/>
                      <a:pt x="62966" y="34064"/>
                      <a:pt x="61778" y="33782"/>
                    </a:cubicBezTo>
                    <a:cubicBezTo>
                      <a:pt x="61553" y="33725"/>
                      <a:pt x="61327" y="33669"/>
                      <a:pt x="61100" y="33612"/>
                    </a:cubicBezTo>
                    <a:cubicBezTo>
                      <a:pt x="60026" y="33330"/>
                      <a:pt x="58952" y="33047"/>
                      <a:pt x="57935" y="32652"/>
                    </a:cubicBezTo>
                    <a:cubicBezTo>
                      <a:pt x="57766" y="32595"/>
                      <a:pt x="57539" y="32539"/>
                      <a:pt x="57370" y="32482"/>
                    </a:cubicBezTo>
                    <a:cubicBezTo>
                      <a:pt x="56126" y="32031"/>
                      <a:pt x="54996" y="31465"/>
                      <a:pt x="53922" y="30844"/>
                    </a:cubicBezTo>
                    <a:lnTo>
                      <a:pt x="509" y="0"/>
                    </a:lnTo>
                    <a:lnTo>
                      <a:pt x="0" y="175800"/>
                    </a:lnTo>
                    <a:lnTo>
                      <a:pt x="53413" y="206644"/>
                    </a:lnTo>
                    <a:cubicBezTo>
                      <a:pt x="54431" y="207209"/>
                      <a:pt x="55561" y="207774"/>
                      <a:pt x="56692" y="208226"/>
                    </a:cubicBezTo>
                    <a:cubicBezTo>
                      <a:pt x="56748" y="208226"/>
                      <a:pt x="56805" y="208282"/>
                      <a:pt x="56861" y="208282"/>
                    </a:cubicBezTo>
                    <a:cubicBezTo>
                      <a:pt x="57031" y="208339"/>
                      <a:pt x="57257" y="208395"/>
                      <a:pt x="57427" y="208452"/>
                    </a:cubicBezTo>
                    <a:cubicBezTo>
                      <a:pt x="58105" y="208678"/>
                      <a:pt x="58726" y="208960"/>
                      <a:pt x="59461" y="209130"/>
                    </a:cubicBezTo>
                    <a:cubicBezTo>
                      <a:pt x="59857" y="209243"/>
                      <a:pt x="60196" y="209299"/>
                      <a:pt x="60592" y="209412"/>
                    </a:cubicBezTo>
                    <a:cubicBezTo>
                      <a:pt x="60818" y="209469"/>
                      <a:pt x="61044" y="209525"/>
                      <a:pt x="61213" y="209582"/>
                    </a:cubicBezTo>
                    <a:cubicBezTo>
                      <a:pt x="61439" y="209638"/>
                      <a:pt x="61609" y="209694"/>
                      <a:pt x="61778" y="209751"/>
                    </a:cubicBezTo>
                    <a:cubicBezTo>
                      <a:pt x="62513" y="209921"/>
                      <a:pt x="63305" y="210033"/>
                      <a:pt x="64039" y="210146"/>
                    </a:cubicBezTo>
                    <a:cubicBezTo>
                      <a:pt x="64322" y="210203"/>
                      <a:pt x="64605" y="210203"/>
                      <a:pt x="64831" y="210259"/>
                    </a:cubicBezTo>
                    <a:cubicBezTo>
                      <a:pt x="65000" y="210259"/>
                      <a:pt x="65226" y="210316"/>
                      <a:pt x="65396" y="210316"/>
                    </a:cubicBezTo>
                    <a:cubicBezTo>
                      <a:pt x="65679" y="210373"/>
                      <a:pt x="65961" y="210373"/>
                      <a:pt x="66244" y="210429"/>
                    </a:cubicBezTo>
                    <a:cubicBezTo>
                      <a:pt x="66979" y="210485"/>
                      <a:pt x="67713" y="210542"/>
                      <a:pt x="68505" y="210542"/>
                    </a:cubicBezTo>
                    <a:cubicBezTo>
                      <a:pt x="68731" y="210542"/>
                      <a:pt x="68957" y="210542"/>
                      <a:pt x="69183" y="210542"/>
                    </a:cubicBezTo>
                    <a:cubicBezTo>
                      <a:pt x="69409" y="210542"/>
                      <a:pt x="69579" y="210542"/>
                      <a:pt x="69805" y="210542"/>
                    </a:cubicBezTo>
                    <a:cubicBezTo>
                      <a:pt x="70144" y="210542"/>
                      <a:pt x="70483" y="210542"/>
                      <a:pt x="70822" y="210542"/>
                    </a:cubicBezTo>
                    <a:cubicBezTo>
                      <a:pt x="71670" y="210485"/>
                      <a:pt x="72518" y="210429"/>
                      <a:pt x="73365" y="210373"/>
                    </a:cubicBezTo>
                    <a:cubicBezTo>
                      <a:pt x="73479" y="210373"/>
                      <a:pt x="73535" y="210316"/>
                      <a:pt x="73648" y="210316"/>
                    </a:cubicBezTo>
                    <a:cubicBezTo>
                      <a:pt x="73874" y="210316"/>
                      <a:pt x="74100" y="210259"/>
                      <a:pt x="74327" y="210203"/>
                    </a:cubicBezTo>
                    <a:cubicBezTo>
                      <a:pt x="75005" y="210146"/>
                      <a:pt x="75626" y="210033"/>
                      <a:pt x="76305" y="209921"/>
                    </a:cubicBezTo>
                    <a:cubicBezTo>
                      <a:pt x="76587" y="209864"/>
                      <a:pt x="76870" y="209751"/>
                      <a:pt x="77096" y="209694"/>
                    </a:cubicBezTo>
                    <a:cubicBezTo>
                      <a:pt x="77887" y="209525"/>
                      <a:pt x="78622" y="209355"/>
                      <a:pt x="79357" y="209130"/>
                    </a:cubicBezTo>
                    <a:cubicBezTo>
                      <a:pt x="79752" y="209016"/>
                      <a:pt x="80205" y="208960"/>
                      <a:pt x="80544" y="208847"/>
                    </a:cubicBezTo>
                    <a:cubicBezTo>
                      <a:pt x="80714" y="208791"/>
                      <a:pt x="80883" y="208678"/>
                      <a:pt x="81053" y="208621"/>
                    </a:cubicBezTo>
                    <a:cubicBezTo>
                      <a:pt x="82635" y="208056"/>
                      <a:pt x="84161" y="207435"/>
                      <a:pt x="85518" y="206644"/>
                    </a:cubicBezTo>
                    <a:lnTo>
                      <a:pt x="86139" y="30844"/>
                    </a:ln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F3A86DA5-56C5-DF42-A74F-1ADD28A770AC}"/>
                  </a:ext>
                </a:extLst>
              </p:cNvPr>
              <p:cNvSpPr/>
              <p:nvPr/>
            </p:nvSpPr>
            <p:spPr>
              <a:xfrm>
                <a:off x="4644911" y="5000295"/>
                <a:ext cx="87891" cy="216981"/>
              </a:xfrm>
              <a:custGeom>
                <a:avLst/>
                <a:gdLst>
                  <a:gd name="connsiteX0" fmla="*/ 87383 w 87891"/>
                  <a:gd name="connsiteY0" fmla="*/ 213084 h 216981"/>
                  <a:gd name="connsiteX1" fmla="*/ 87892 w 87891"/>
                  <a:gd name="connsiteY1" fmla="*/ 37284 h 216981"/>
                  <a:gd name="connsiteX2" fmla="*/ 84726 w 87891"/>
                  <a:gd name="connsiteY2" fmla="*/ 38809 h 216981"/>
                  <a:gd name="connsiteX3" fmla="*/ 83822 w 87891"/>
                  <a:gd name="connsiteY3" fmla="*/ 39148 h 216981"/>
                  <a:gd name="connsiteX4" fmla="*/ 81674 w 87891"/>
                  <a:gd name="connsiteY4" fmla="*/ 39826 h 216981"/>
                  <a:gd name="connsiteX5" fmla="*/ 79413 w 87891"/>
                  <a:gd name="connsiteY5" fmla="*/ 40391 h 216981"/>
                  <a:gd name="connsiteX6" fmla="*/ 76644 w 87891"/>
                  <a:gd name="connsiteY6" fmla="*/ 40843 h 216981"/>
                  <a:gd name="connsiteX7" fmla="*/ 75966 w 87891"/>
                  <a:gd name="connsiteY7" fmla="*/ 40956 h 216981"/>
                  <a:gd name="connsiteX8" fmla="*/ 72122 w 87891"/>
                  <a:gd name="connsiteY8" fmla="*/ 41182 h 216981"/>
                  <a:gd name="connsiteX9" fmla="*/ 71500 w 87891"/>
                  <a:gd name="connsiteY9" fmla="*/ 41182 h 216981"/>
                  <a:gd name="connsiteX10" fmla="*/ 67713 w 87891"/>
                  <a:gd name="connsiteY10" fmla="*/ 40956 h 216981"/>
                  <a:gd name="connsiteX11" fmla="*/ 67148 w 87891"/>
                  <a:gd name="connsiteY11" fmla="*/ 40899 h 216981"/>
                  <a:gd name="connsiteX12" fmla="*/ 63474 w 87891"/>
                  <a:gd name="connsiteY12" fmla="*/ 40278 h 216981"/>
                  <a:gd name="connsiteX13" fmla="*/ 62852 w 87891"/>
                  <a:gd name="connsiteY13" fmla="*/ 40108 h 216981"/>
                  <a:gd name="connsiteX14" fmla="*/ 59687 w 87891"/>
                  <a:gd name="connsiteY14" fmla="*/ 39148 h 216981"/>
                  <a:gd name="connsiteX15" fmla="*/ 59122 w 87891"/>
                  <a:gd name="connsiteY15" fmla="*/ 38979 h 216981"/>
                  <a:gd name="connsiteX16" fmla="*/ 55674 w 87891"/>
                  <a:gd name="connsiteY16" fmla="*/ 37340 h 216981"/>
                  <a:gd name="connsiteX17" fmla="*/ 7178 w 87891"/>
                  <a:gd name="connsiteY17" fmla="*/ 9377 h 216981"/>
                  <a:gd name="connsiteX18" fmla="*/ 509 w 87891"/>
                  <a:gd name="connsiteY18" fmla="*/ 0 h 216981"/>
                  <a:gd name="connsiteX19" fmla="*/ 0 w 87891"/>
                  <a:gd name="connsiteY19" fmla="*/ 175800 h 216981"/>
                  <a:gd name="connsiteX20" fmla="*/ 6670 w 87891"/>
                  <a:gd name="connsiteY20" fmla="*/ 185177 h 216981"/>
                  <a:gd name="connsiteX21" fmla="*/ 55166 w 87891"/>
                  <a:gd name="connsiteY21" fmla="*/ 213140 h 216981"/>
                  <a:gd name="connsiteX22" fmla="*/ 58444 w 87891"/>
                  <a:gd name="connsiteY22" fmla="*/ 214722 h 216981"/>
                  <a:gd name="connsiteX23" fmla="*/ 58613 w 87891"/>
                  <a:gd name="connsiteY23" fmla="*/ 214778 h 216981"/>
                  <a:gd name="connsiteX24" fmla="*/ 59178 w 87891"/>
                  <a:gd name="connsiteY24" fmla="*/ 214948 h 216981"/>
                  <a:gd name="connsiteX25" fmla="*/ 61157 w 87891"/>
                  <a:gd name="connsiteY25" fmla="*/ 215626 h 216981"/>
                  <a:gd name="connsiteX26" fmla="*/ 62344 w 87891"/>
                  <a:gd name="connsiteY26" fmla="*/ 215908 h 216981"/>
                  <a:gd name="connsiteX27" fmla="*/ 62965 w 87891"/>
                  <a:gd name="connsiteY27" fmla="*/ 216078 h 216981"/>
                  <a:gd name="connsiteX28" fmla="*/ 63531 w 87891"/>
                  <a:gd name="connsiteY28" fmla="*/ 216191 h 216981"/>
                  <a:gd name="connsiteX29" fmla="*/ 65791 w 87891"/>
                  <a:gd name="connsiteY29" fmla="*/ 216586 h 216981"/>
                  <a:gd name="connsiteX30" fmla="*/ 66639 w 87891"/>
                  <a:gd name="connsiteY30" fmla="*/ 216699 h 216981"/>
                  <a:gd name="connsiteX31" fmla="*/ 67204 w 87891"/>
                  <a:gd name="connsiteY31" fmla="*/ 216756 h 216981"/>
                  <a:gd name="connsiteX32" fmla="*/ 67996 w 87891"/>
                  <a:gd name="connsiteY32" fmla="*/ 216868 h 216981"/>
                  <a:gd name="connsiteX33" fmla="*/ 70257 w 87891"/>
                  <a:gd name="connsiteY33" fmla="*/ 216982 h 216981"/>
                  <a:gd name="connsiteX34" fmla="*/ 70992 w 87891"/>
                  <a:gd name="connsiteY34" fmla="*/ 216982 h 216981"/>
                  <a:gd name="connsiteX35" fmla="*/ 71613 w 87891"/>
                  <a:gd name="connsiteY35" fmla="*/ 216982 h 216981"/>
                  <a:gd name="connsiteX36" fmla="*/ 72631 w 87891"/>
                  <a:gd name="connsiteY36" fmla="*/ 216982 h 216981"/>
                  <a:gd name="connsiteX37" fmla="*/ 75174 w 87891"/>
                  <a:gd name="connsiteY37" fmla="*/ 216812 h 216981"/>
                  <a:gd name="connsiteX38" fmla="*/ 75457 w 87891"/>
                  <a:gd name="connsiteY38" fmla="*/ 216756 h 216981"/>
                  <a:gd name="connsiteX39" fmla="*/ 76135 w 87891"/>
                  <a:gd name="connsiteY39" fmla="*/ 216643 h 216981"/>
                  <a:gd name="connsiteX40" fmla="*/ 78057 w 87891"/>
                  <a:gd name="connsiteY40" fmla="*/ 216360 h 216981"/>
                  <a:gd name="connsiteX41" fmla="*/ 78904 w 87891"/>
                  <a:gd name="connsiteY41" fmla="*/ 216134 h 216981"/>
                  <a:gd name="connsiteX42" fmla="*/ 81165 w 87891"/>
                  <a:gd name="connsiteY42" fmla="*/ 215569 h 216981"/>
                  <a:gd name="connsiteX43" fmla="*/ 82353 w 87891"/>
                  <a:gd name="connsiteY43" fmla="*/ 215287 h 216981"/>
                  <a:gd name="connsiteX44" fmla="*/ 83257 w 87891"/>
                  <a:gd name="connsiteY44" fmla="*/ 214948 h 216981"/>
                  <a:gd name="connsiteX45" fmla="*/ 84161 w 87891"/>
                  <a:gd name="connsiteY45" fmla="*/ 214609 h 216981"/>
                  <a:gd name="connsiteX46" fmla="*/ 87383 w 87891"/>
                  <a:gd name="connsiteY46" fmla="*/ 213084 h 216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7891" h="216981">
                    <a:moveTo>
                      <a:pt x="87383" y="213084"/>
                    </a:moveTo>
                    <a:lnTo>
                      <a:pt x="87892" y="37284"/>
                    </a:lnTo>
                    <a:cubicBezTo>
                      <a:pt x="86931" y="37849"/>
                      <a:pt x="85857" y="38357"/>
                      <a:pt x="84726" y="38809"/>
                    </a:cubicBezTo>
                    <a:cubicBezTo>
                      <a:pt x="84444" y="38922"/>
                      <a:pt x="84161" y="39035"/>
                      <a:pt x="83822" y="39148"/>
                    </a:cubicBezTo>
                    <a:cubicBezTo>
                      <a:pt x="83144" y="39374"/>
                      <a:pt x="82409" y="39600"/>
                      <a:pt x="81674" y="39826"/>
                    </a:cubicBezTo>
                    <a:cubicBezTo>
                      <a:pt x="80940" y="40052"/>
                      <a:pt x="80148" y="40222"/>
                      <a:pt x="79413" y="40391"/>
                    </a:cubicBezTo>
                    <a:cubicBezTo>
                      <a:pt x="78509" y="40560"/>
                      <a:pt x="77605" y="40730"/>
                      <a:pt x="76644" y="40843"/>
                    </a:cubicBezTo>
                    <a:cubicBezTo>
                      <a:pt x="76417" y="40899"/>
                      <a:pt x="76192" y="40899"/>
                      <a:pt x="75966" y="40956"/>
                    </a:cubicBezTo>
                    <a:cubicBezTo>
                      <a:pt x="74722" y="41069"/>
                      <a:pt x="73422" y="41182"/>
                      <a:pt x="72122" y="41182"/>
                    </a:cubicBezTo>
                    <a:cubicBezTo>
                      <a:pt x="71896" y="41182"/>
                      <a:pt x="71726" y="41182"/>
                      <a:pt x="71500" y="41182"/>
                    </a:cubicBezTo>
                    <a:cubicBezTo>
                      <a:pt x="70257" y="41182"/>
                      <a:pt x="68957" y="41125"/>
                      <a:pt x="67713" y="40956"/>
                    </a:cubicBezTo>
                    <a:cubicBezTo>
                      <a:pt x="67543" y="40956"/>
                      <a:pt x="67318" y="40899"/>
                      <a:pt x="67148" y="40899"/>
                    </a:cubicBezTo>
                    <a:cubicBezTo>
                      <a:pt x="65904" y="40730"/>
                      <a:pt x="64661" y="40560"/>
                      <a:pt x="63474" y="40278"/>
                    </a:cubicBezTo>
                    <a:cubicBezTo>
                      <a:pt x="63248" y="40222"/>
                      <a:pt x="63022" y="40165"/>
                      <a:pt x="62852" y="40108"/>
                    </a:cubicBezTo>
                    <a:cubicBezTo>
                      <a:pt x="61778" y="39826"/>
                      <a:pt x="60705" y="39544"/>
                      <a:pt x="59687" y="39148"/>
                    </a:cubicBezTo>
                    <a:cubicBezTo>
                      <a:pt x="59517" y="39092"/>
                      <a:pt x="59292" y="39035"/>
                      <a:pt x="59122" y="38979"/>
                    </a:cubicBezTo>
                    <a:cubicBezTo>
                      <a:pt x="57878" y="38527"/>
                      <a:pt x="56748" y="37962"/>
                      <a:pt x="55674" y="37340"/>
                    </a:cubicBezTo>
                    <a:lnTo>
                      <a:pt x="7178" y="9377"/>
                    </a:lnTo>
                    <a:cubicBezTo>
                      <a:pt x="2713" y="6779"/>
                      <a:pt x="452" y="3389"/>
                      <a:pt x="509" y="0"/>
                    </a:cubicBezTo>
                    <a:lnTo>
                      <a:pt x="0" y="175800"/>
                    </a:lnTo>
                    <a:cubicBezTo>
                      <a:pt x="0" y="179189"/>
                      <a:pt x="2204" y="182578"/>
                      <a:pt x="6670" y="185177"/>
                    </a:cubicBezTo>
                    <a:lnTo>
                      <a:pt x="55166" y="213140"/>
                    </a:lnTo>
                    <a:cubicBezTo>
                      <a:pt x="56183" y="213705"/>
                      <a:pt x="57257" y="214270"/>
                      <a:pt x="58444" y="214722"/>
                    </a:cubicBezTo>
                    <a:cubicBezTo>
                      <a:pt x="58500" y="214722"/>
                      <a:pt x="58557" y="214778"/>
                      <a:pt x="58613" y="214778"/>
                    </a:cubicBezTo>
                    <a:cubicBezTo>
                      <a:pt x="58783" y="214835"/>
                      <a:pt x="59009" y="214891"/>
                      <a:pt x="59178" y="214948"/>
                    </a:cubicBezTo>
                    <a:cubicBezTo>
                      <a:pt x="59857" y="215174"/>
                      <a:pt x="60478" y="215400"/>
                      <a:pt x="61157" y="215626"/>
                    </a:cubicBezTo>
                    <a:cubicBezTo>
                      <a:pt x="61552" y="215739"/>
                      <a:pt x="61948" y="215795"/>
                      <a:pt x="62344" y="215908"/>
                    </a:cubicBezTo>
                    <a:cubicBezTo>
                      <a:pt x="62570" y="215965"/>
                      <a:pt x="62796" y="216021"/>
                      <a:pt x="62965" y="216078"/>
                    </a:cubicBezTo>
                    <a:cubicBezTo>
                      <a:pt x="63135" y="216134"/>
                      <a:pt x="63361" y="216191"/>
                      <a:pt x="63531" y="216191"/>
                    </a:cubicBezTo>
                    <a:cubicBezTo>
                      <a:pt x="64265" y="216360"/>
                      <a:pt x="65000" y="216473"/>
                      <a:pt x="65791" y="216586"/>
                    </a:cubicBezTo>
                    <a:cubicBezTo>
                      <a:pt x="66074" y="216643"/>
                      <a:pt x="66357" y="216643"/>
                      <a:pt x="66639" y="216699"/>
                    </a:cubicBezTo>
                    <a:cubicBezTo>
                      <a:pt x="66809" y="216699"/>
                      <a:pt x="67035" y="216756"/>
                      <a:pt x="67204" y="216756"/>
                    </a:cubicBezTo>
                    <a:cubicBezTo>
                      <a:pt x="67487" y="216756"/>
                      <a:pt x="67713" y="216812"/>
                      <a:pt x="67996" y="216868"/>
                    </a:cubicBezTo>
                    <a:cubicBezTo>
                      <a:pt x="68731" y="216925"/>
                      <a:pt x="69465" y="216982"/>
                      <a:pt x="70257" y="216982"/>
                    </a:cubicBezTo>
                    <a:cubicBezTo>
                      <a:pt x="70483" y="216982"/>
                      <a:pt x="70765" y="216982"/>
                      <a:pt x="70992" y="216982"/>
                    </a:cubicBezTo>
                    <a:cubicBezTo>
                      <a:pt x="71218" y="216982"/>
                      <a:pt x="71387" y="216982"/>
                      <a:pt x="71613" y="216982"/>
                    </a:cubicBezTo>
                    <a:cubicBezTo>
                      <a:pt x="71952" y="216982"/>
                      <a:pt x="72291" y="216982"/>
                      <a:pt x="72631" y="216982"/>
                    </a:cubicBezTo>
                    <a:cubicBezTo>
                      <a:pt x="73479" y="216925"/>
                      <a:pt x="74326" y="216868"/>
                      <a:pt x="75174" y="216812"/>
                    </a:cubicBezTo>
                    <a:cubicBezTo>
                      <a:pt x="75287" y="216812"/>
                      <a:pt x="75344" y="216756"/>
                      <a:pt x="75457" y="216756"/>
                    </a:cubicBezTo>
                    <a:cubicBezTo>
                      <a:pt x="75683" y="216756"/>
                      <a:pt x="75909" y="216699"/>
                      <a:pt x="76135" y="216643"/>
                    </a:cubicBezTo>
                    <a:cubicBezTo>
                      <a:pt x="76757" y="216586"/>
                      <a:pt x="77435" y="216473"/>
                      <a:pt x="78057" y="216360"/>
                    </a:cubicBezTo>
                    <a:cubicBezTo>
                      <a:pt x="78339" y="216304"/>
                      <a:pt x="78622" y="216191"/>
                      <a:pt x="78904" y="216134"/>
                    </a:cubicBezTo>
                    <a:cubicBezTo>
                      <a:pt x="79696" y="215965"/>
                      <a:pt x="80431" y="215795"/>
                      <a:pt x="81165" y="215569"/>
                    </a:cubicBezTo>
                    <a:cubicBezTo>
                      <a:pt x="81561" y="215456"/>
                      <a:pt x="81957" y="215400"/>
                      <a:pt x="82353" y="215287"/>
                    </a:cubicBezTo>
                    <a:cubicBezTo>
                      <a:pt x="82692" y="215174"/>
                      <a:pt x="82974" y="215061"/>
                      <a:pt x="83257" y="214948"/>
                    </a:cubicBezTo>
                    <a:cubicBezTo>
                      <a:pt x="83539" y="214835"/>
                      <a:pt x="83878" y="214722"/>
                      <a:pt x="84161" y="214609"/>
                    </a:cubicBezTo>
                    <a:cubicBezTo>
                      <a:pt x="85291" y="214157"/>
                      <a:pt x="86365" y="213648"/>
                      <a:pt x="87383" y="21308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 256">
                <a:extLst>
                  <a:ext uri="{FF2B5EF4-FFF2-40B4-BE49-F238E27FC236}">
                    <a16:creationId xmlns:a16="http://schemas.microsoft.com/office/drawing/2014/main" id="{B8CAEE91-8ACD-AD4B-A898-3681A074A38C}"/>
                  </a:ext>
                </a:extLst>
              </p:cNvPr>
              <p:cNvSpPr/>
              <p:nvPr/>
            </p:nvSpPr>
            <p:spPr>
              <a:xfrm>
                <a:off x="4882755" y="5030009"/>
                <a:ext cx="734" cy="219467"/>
              </a:xfrm>
              <a:custGeom>
                <a:avLst/>
                <a:gdLst>
                  <a:gd name="connsiteX0" fmla="*/ 735 w 734"/>
                  <a:gd name="connsiteY0" fmla="*/ 43611 h 219467"/>
                  <a:gd name="connsiteX1" fmla="*/ 226 w 734"/>
                  <a:gd name="connsiteY1" fmla="*/ 219468 h 219467"/>
                  <a:gd name="connsiteX2" fmla="*/ 0 w 734"/>
                  <a:gd name="connsiteY2" fmla="*/ 175800 h 219467"/>
                  <a:gd name="connsiteX3" fmla="*/ 509 w 734"/>
                  <a:gd name="connsiteY3" fmla="*/ 0 h 219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4" h="219467">
                    <a:moveTo>
                      <a:pt x="735" y="43611"/>
                    </a:moveTo>
                    <a:lnTo>
                      <a:pt x="226" y="219468"/>
                    </a:lnTo>
                    <a:lnTo>
                      <a:pt x="0" y="175800"/>
                    </a:lnTo>
                    <a:lnTo>
                      <a:pt x="509" y="0"/>
                    </a:lnTo>
                    <a:close/>
                  </a:path>
                </a:pathLst>
              </a:custGeom>
              <a:solidFill>
                <a:srgbClr val="1E5281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42D3A52B-C390-3A4F-8192-46011324C72C}"/>
                  </a:ext>
                </a:extLst>
              </p:cNvPr>
              <p:cNvSpPr/>
              <p:nvPr/>
            </p:nvSpPr>
            <p:spPr>
              <a:xfrm>
                <a:off x="4566176" y="4654853"/>
                <a:ext cx="746203" cy="431986"/>
              </a:xfrm>
              <a:custGeom>
                <a:avLst/>
                <a:gdLst>
                  <a:gd name="connsiteX0" fmla="*/ 661759 w 746203"/>
                  <a:gd name="connsiteY0" fmla="*/ 336121 h 431986"/>
                  <a:gd name="connsiteX1" fmla="*/ 661872 w 746203"/>
                  <a:gd name="connsiteY1" fmla="*/ 354763 h 431986"/>
                  <a:gd name="connsiteX2" fmla="*/ 613716 w 746203"/>
                  <a:gd name="connsiteY2" fmla="*/ 382726 h 431986"/>
                  <a:gd name="connsiteX3" fmla="*/ 581498 w 746203"/>
                  <a:gd name="connsiteY3" fmla="*/ 382726 h 431986"/>
                  <a:gd name="connsiteX4" fmla="*/ 528085 w 746203"/>
                  <a:gd name="connsiteY4" fmla="*/ 351882 h 431986"/>
                  <a:gd name="connsiteX5" fmla="*/ 430924 w 746203"/>
                  <a:gd name="connsiteY5" fmla="*/ 375156 h 431986"/>
                  <a:gd name="connsiteX6" fmla="*/ 431206 w 746203"/>
                  <a:gd name="connsiteY6" fmla="*/ 418824 h 431986"/>
                  <a:gd name="connsiteX7" fmla="*/ 408541 w 746203"/>
                  <a:gd name="connsiteY7" fmla="*/ 431986 h 431986"/>
                  <a:gd name="connsiteX8" fmla="*/ 340149 w 746203"/>
                  <a:gd name="connsiteY8" fmla="*/ 431986 h 431986"/>
                  <a:gd name="connsiteX9" fmla="*/ 324097 w 746203"/>
                  <a:gd name="connsiteY9" fmla="*/ 428145 h 431986"/>
                  <a:gd name="connsiteX10" fmla="*/ 317371 w 746203"/>
                  <a:gd name="connsiteY10" fmla="*/ 418824 h 431986"/>
                  <a:gd name="connsiteX11" fmla="*/ 317145 w 746203"/>
                  <a:gd name="connsiteY11" fmla="*/ 375156 h 431986"/>
                  <a:gd name="connsiteX12" fmla="*/ 219701 w 746203"/>
                  <a:gd name="connsiteY12" fmla="*/ 351882 h 431986"/>
                  <a:gd name="connsiteX13" fmla="*/ 166627 w 746203"/>
                  <a:gd name="connsiteY13" fmla="*/ 382726 h 431986"/>
                  <a:gd name="connsiteX14" fmla="*/ 134466 w 746203"/>
                  <a:gd name="connsiteY14" fmla="*/ 382726 h 431986"/>
                  <a:gd name="connsiteX15" fmla="*/ 85970 w 746203"/>
                  <a:gd name="connsiteY15" fmla="*/ 354763 h 431986"/>
                  <a:gd name="connsiteX16" fmla="*/ 85913 w 746203"/>
                  <a:gd name="connsiteY16" fmla="*/ 336121 h 431986"/>
                  <a:gd name="connsiteX17" fmla="*/ 138988 w 746203"/>
                  <a:gd name="connsiteY17" fmla="*/ 305277 h 431986"/>
                  <a:gd name="connsiteX18" fmla="*/ 98405 w 746203"/>
                  <a:gd name="connsiteY18" fmla="*/ 248956 h 431986"/>
                  <a:gd name="connsiteX19" fmla="*/ 23004 w 746203"/>
                  <a:gd name="connsiteY19" fmla="*/ 248956 h 431986"/>
                  <a:gd name="connsiteX20" fmla="*/ 6896 w 746203"/>
                  <a:gd name="connsiteY20" fmla="*/ 245058 h 431986"/>
                  <a:gd name="connsiteX21" fmla="*/ 170 w 746203"/>
                  <a:gd name="connsiteY21" fmla="*/ 235737 h 431986"/>
                  <a:gd name="connsiteX22" fmla="*/ 0 w 746203"/>
                  <a:gd name="connsiteY22" fmla="*/ 196136 h 431986"/>
                  <a:gd name="connsiteX23" fmla="*/ 22665 w 746203"/>
                  <a:gd name="connsiteY23" fmla="*/ 182974 h 431986"/>
                  <a:gd name="connsiteX24" fmla="*/ 98009 w 746203"/>
                  <a:gd name="connsiteY24" fmla="*/ 182974 h 431986"/>
                  <a:gd name="connsiteX25" fmla="*/ 137914 w 746203"/>
                  <a:gd name="connsiteY25" fmla="*/ 126653 h 431986"/>
                  <a:gd name="connsiteX26" fmla="*/ 84500 w 746203"/>
                  <a:gd name="connsiteY26" fmla="*/ 95809 h 431986"/>
                  <a:gd name="connsiteX27" fmla="*/ 84444 w 746203"/>
                  <a:gd name="connsiteY27" fmla="*/ 77166 h 431986"/>
                  <a:gd name="connsiteX28" fmla="*/ 132601 w 746203"/>
                  <a:gd name="connsiteY28" fmla="*/ 49204 h 431986"/>
                  <a:gd name="connsiteX29" fmla="*/ 164762 w 746203"/>
                  <a:gd name="connsiteY29" fmla="*/ 49204 h 431986"/>
                  <a:gd name="connsiteX30" fmla="*/ 218175 w 746203"/>
                  <a:gd name="connsiteY30" fmla="*/ 80048 h 431986"/>
                  <a:gd name="connsiteX31" fmla="*/ 315336 w 746203"/>
                  <a:gd name="connsiteY31" fmla="*/ 56773 h 431986"/>
                  <a:gd name="connsiteX32" fmla="*/ 315110 w 746203"/>
                  <a:gd name="connsiteY32" fmla="*/ 13162 h 431986"/>
                  <a:gd name="connsiteX33" fmla="*/ 337775 w 746203"/>
                  <a:gd name="connsiteY33" fmla="*/ 0 h 431986"/>
                  <a:gd name="connsiteX34" fmla="*/ 406111 w 746203"/>
                  <a:gd name="connsiteY34" fmla="*/ 0 h 431986"/>
                  <a:gd name="connsiteX35" fmla="*/ 422219 w 746203"/>
                  <a:gd name="connsiteY35" fmla="*/ 3841 h 431986"/>
                  <a:gd name="connsiteX36" fmla="*/ 428945 w 746203"/>
                  <a:gd name="connsiteY36" fmla="*/ 13162 h 431986"/>
                  <a:gd name="connsiteX37" fmla="*/ 429172 w 746203"/>
                  <a:gd name="connsiteY37" fmla="*/ 56773 h 431986"/>
                  <a:gd name="connsiteX38" fmla="*/ 526615 w 746203"/>
                  <a:gd name="connsiteY38" fmla="*/ 80048 h 431986"/>
                  <a:gd name="connsiteX39" fmla="*/ 579690 w 746203"/>
                  <a:gd name="connsiteY39" fmla="*/ 49204 h 431986"/>
                  <a:gd name="connsiteX40" fmla="*/ 611794 w 746203"/>
                  <a:gd name="connsiteY40" fmla="*/ 49204 h 431986"/>
                  <a:gd name="connsiteX41" fmla="*/ 660290 w 746203"/>
                  <a:gd name="connsiteY41" fmla="*/ 77166 h 431986"/>
                  <a:gd name="connsiteX42" fmla="*/ 660403 w 746203"/>
                  <a:gd name="connsiteY42" fmla="*/ 95752 h 431986"/>
                  <a:gd name="connsiteX43" fmla="*/ 607329 w 746203"/>
                  <a:gd name="connsiteY43" fmla="*/ 126596 h 431986"/>
                  <a:gd name="connsiteX44" fmla="*/ 647855 w 746203"/>
                  <a:gd name="connsiteY44" fmla="*/ 182918 h 431986"/>
                  <a:gd name="connsiteX45" fmla="*/ 723199 w 746203"/>
                  <a:gd name="connsiteY45" fmla="*/ 182918 h 431986"/>
                  <a:gd name="connsiteX46" fmla="*/ 739308 w 746203"/>
                  <a:gd name="connsiteY46" fmla="*/ 186759 h 431986"/>
                  <a:gd name="connsiteX47" fmla="*/ 745977 w 746203"/>
                  <a:gd name="connsiteY47" fmla="*/ 196080 h 431986"/>
                  <a:gd name="connsiteX48" fmla="*/ 746203 w 746203"/>
                  <a:gd name="connsiteY48" fmla="*/ 235680 h 431986"/>
                  <a:gd name="connsiteX49" fmla="*/ 723538 w 746203"/>
                  <a:gd name="connsiteY49" fmla="*/ 248843 h 431986"/>
                  <a:gd name="connsiteX50" fmla="*/ 648138 w 746203"/>
                  <a:gd name="connsiteY50" fmla="*/ 248843 h 431986"/>
                  <a:gd name="connsiteX51" fmla="*/ 608233 w 746203"/>
                  <a:gd name="connsiteY51" fmla="*/ 305164 h 431986"/>
                  <a:gd name="connsiteX52" fmla="*/ 661759 w 746203"/>
                  <a:gd name="connsiteY52" fmla="*/ 336121 h 431986"/>
                  <a:gd name="connsiteX53" fmla="*/ 283571 w 746203"/>
                  <a:gd name="connsiteY53" fmla="*/ 267993 h 431986"/>
                  <a:gd name="connsiteX54" fmla="*/ 463254 w 746203"/>
                  <a:gd name="connsiteY54" fmla="*/ 267993 h 431986"/>
                  <a:gd name="connsiteX55" fmla="*/ 462689 w 746203"/>
                  <a:gd name="connsiteY55" fmla="*/ 163993 h 431986"/>
                  <a:gd name="connsiteX56" fmla="*/ 283005 w 746203"/>
                  <a:gd name="connsiteY56" fmla="*/ 163993 h 431986"/>
                  <a:gd name="connsiteX57" fmla="*/ 283571 w 746203"/>
                  <a:gd name="connsiteY57" fmla="*/ 267993 h 431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746203" h="431986">
                    <a:moveTo>
                      <a:pt x="661759" y="336121"/>
                    </a:moveTo>
                    <a:cubicBezTo>
                      <a:pt x="670633" y="341262"/>
                      <a:pt x="670746" y="349623"/>
                      <a:pt x="661872" y="354763"/>
                    </a:cubicBezTo>
                    <a:lnTo>
                      <a:pt x="613716" y="382726"/>
                    </a:lnTo>
                    <a:cubicBezTo>
                      <a:pt x="604842" y="387867"/>
                      <a:pt x="590429" y="387867"/>
                      <a:pt x="581498" y="382726"/>
                    </a:cubicBezTo>
                    <a:lnTo>
                      <a:pt x="528085" y="351882"/>
                    </a:lnTo>
                    <a:cubicBezTo>
                      <a:pt x="498072" y="363406"/>
                      <a:pt x="465063" y="371089"/>
                      <a:pt x="430924" y="375156"/>
                    </a:cubicBezTo>
                    <a:lnTo>
                      <a:pt x="431206" y="418824"/>
                    </a:lnTo>
                    <a:cubicBezTo>
                      <a:pt x="431206" y="426111"/>
                      <a:pt x="421089" y="431986"/>
                      <a:pt x="408541" y="431986"/>
                    </a:cubicBezTo>
                    <a:lnTo>
                      <a:pt x="340149" y="431986"/>
                    </a:lnTo>
                    <a:cubicBezTo>
                      <a:pt x="333875" y="431986"/>
                      <a:pt x="328223" y="430518"/>
                      <a:pt x="324097" y="428145"/>
                    </a:cubicBezTo>
                    <a:cubicBezTo>
                      <a:pt x="319971" y="425772"/>
                      <a:pt x="317371" y="422496"/>
                      <a:pt x="317371" y="418824"/>
                    </a:cubicBezTo>
                    <a:lnTo>
                      <a:pt x="317145" y="375156"/>
                    </a:lnTo>
                    <a:cubicBezTo>
                      <a:pt x="283005" y="371089"/>
                      <a:pt x="249884" y="363350"/>
                      <a:pt x="219701" y="351882"/>
                    </a:cubicBezTo>
                    <a:lnTo>
                      <a:pt x="166627" y="382726"/>
                    </a:lnTo>
                    <a:cubicBezTo>
                      <a:pt x="157810" y="387867"/>
                      <a:pt x="143340" y="387867"/>
                      <a:pt x="134466" y="382726"/>
                    </a:cubicBezTo>
                    <a:lnTo>
                      <a:pt x="85970" y="354763"/>
                    </a:lnTo>
                    <a:cubicBezTo>
                      <a:pt x="77096" y="349623"/>
                      <a:pt x="77039" y="341262"/>
                      <a:pt x="85913" y="336121"/>
                    </a:cubicBezTo>
                    <a:lnTo>
                      <a:pt x="138988" y="305277"/>
                    </a:lnTo>
                    <a:cubicBezTo>
                      <a:pt x="119036" y="287878"/>
                      <a:pt x="105527" y="268727"/>
                      <a:pt x="98405" y="248956"/>
                    </a:cubicBezTo>
                    <a:lnTo>
                      <a:pt x="23004" y="248956"/>
                    </a:lnTo>
                    <a:cubicBezTo>
                      <a:pt x="16731" y="248956"/>
                      <a:pt x="11022" y="247487"/>
                      <a:pt x="6896" y="245058"/>
                    </a:cubicBezTo>
                    <a:cubicBezTo>
                      <a:pt x="2770" y="242685"/>
                      <a:pt x="226" y="239409"/>
                      <a:pt x="170" y="235737"/>
                    </a:cubicBezTo>
                    <a:lnTo>
                      <a:pt x="0" y="196136"/>
                    </a:lnTo>
                    <a:cubicBezTo>
                      <a:pt x="-56" y="188849"/>
                      <a:pt x="10061" y="182974"/>
                      <a:pt x="22665" y="182974"/>
                    </a:cubicBezTo>
                    <a:lnTo>
                      <a:pt x="98009" y="182974"/>
                    </a:lnTo>
                    <a:cubicBezTo>
                      <a:pt x="104905" y="163202"/>
                      <a:pt x="118188" y="144108"/>
                      <a:pt x="137914" y="126653"/>
                    </a:cubicBezTo>
                    <a:lnTo>
                      <a:pt x="84500" y="95809"/>
                    </a:lnTo>
                    <a:cubicBezTo>
                      <a:pt x="75626" y="90668"/>
                      <a:pt x="75570" y="82364"/>
                      <a:pt x="84444" y="77166"/>
                    </a:cubicBezTo>
                    <a:lnTo>
                      <a:pt x="132601" y="49204"/>
                    </a:lnTo>
                    <a:cubicBezTo>
                      <a:pt x="141418" y="44063"/>
                      <a:pt x="155831" y="44063"/>
                      <a:pt x="164762" y="49204"/>
                    </a:cubicBezTo>
                    <a:lnTo>
                      <a:pt x="218175" y="80048"/>
                    </a:lnTo>
                    <a:cubicBezTo>
                      <a:pt x="248188" y="68580"/>
                      <a:pt x="281253" y="60841"/>
                      <a:pt x="315336" y="56773"/>
                    </a:cubicBezTo>
                    <a:lnTo>
                      <a:pt x="315110" y="13162"/>
                    </a:lnTo>
                    <a:cubicBezTo>
                      <a:pt x="315054" y="5875"/>
                      <a:pt x="325171" y="0"/>
                      <a:pt x="337775" y="0"/>
                    </a:cubicBezTo>
                    <a:lnTo>
                      <a:pt x="406111" y="0"/>
                    </a:lnTo>
                    <a:cubicBezTo>
                      <a:pt x="412384" y="0"/>
                      <a:pt x="418093" y="1469"/>
                      <a:pt x="422219" y="3841"/>
                    </a:cubicBezTo>
                    <a:cubicBezTo>
                      <a:pt x="426345" y="6214"/>
                      <a:pt x="428889" y="9547"/>
                      <a:pt x="428945" y="13162"/>
                    </a:cubicBezTo>
                    <a:lnTo>
                      <a:pt x="429172" y="56773"/>
                    </a:lnTo>
                    <a:cubicBezTo>
                      <a:pt x="463311" y="60841"/>
                      <a:pt x="496433" y="68580"/>
                      <a:pt x="526615" y="80048"/>
                    </a:cubicBezTo>
                    <a:lnTo>
                      <a:pt x="579690" y="49204"/>
                    </a:lnTo>
                    <a:cubicBezTo>
                      <a:pt x="588507" y="44063"/>
                      <a:pt x="602920" y="44063"/>
                      <a:pt x="611794" y="49204"/>
                    </a:cubicBezTo>
                    <a:lnTo>
                      <a:pt x="660290" y="77166"/>
                    </a:lnTo>
                    <a:cubicBezTo>
                      <a:pt x="669164" y="82307"/>
                      <a:pt x="669277" y="90611"/>
                      <a:pt x="660403" y="95752"/>
                    </a:cubicBezTo>
                    <a:lnTo>
                      <a:pt x="607329" y="126596"/>
                    </a:lnTo>
                    <a:cubicBezTo>
                      <a:pt x="627224" y="144052"/>
                      <a:pt x="640733" y="163146"/>
                      <a:pt x="647855" y="182918"/>
                    </a:cubicBezTo>
                    <a:lnTo>
                      <a:pt x="723199" y="182918"/>
                    </a:lnTo>
                    <a:cubicBezTo>
                      <a:pt x="729473" y="182918"/>
                      <a:pt x="735181" y="184387"/>
                      <a:pt x="739308" y="186759"/>
                    </a:cubicBezTo>
                    <a:cubicBezTo>
                      <a:pt x="743434" y="189132"/>
                      <a:pt x="745977" y="192408"/>
                      <a:pt x="745977" y="196080"/>
                    </a:cubicBezTo>
                    <a:lnTo>
                      <a:pt x="746203" y="235680"/>
                    </a:lnTo>
                    <a:cubicBezTo>
                      <a:pt x="746203" y="242968"/>
                      <a:pt x="736086" y="248843"/>
                      <a:pt x="723538" y="248843"/>
                    </a:cubicBezTo>
                    <a:lnTo>
                      <a:pt x="648138" y="248843"/>
                    </a:lnTo>
                    <a:cubicBezTo>
                      <a:pt x="641242" y="268614"/>
                      <a:pt x="627959" y="287765"/>
                      <a:pt x="608233" y="305164"/>
                    </a:cubicBezTo>
                    <a:lnTo>
                      <a:pt x="661759" y="336121"/>
                    </a:lnTo>
                    <a:close/>
                    <a:moveTo>
                      <a:pt x="283571" y="267993"/>
                    </a:moveTo>
                    <a:cubicBezTo>
                      <a:pt x="333310" y="296691"/>
                      <a:pt x="413741" y="296691"/>
                      <a:pt x="463254" y="267993"/>
                    </a:cubicBezTo>
                    <a:cubicBezTo>
                      <a:pt x="512711" y="239296"/>
                      <a:pt x="512428" y="192691"/>
                      <a:pt x="462689" y="163993"/>
                    </a:cubicBezTo>
                    <a:cubicBezTo>
                      <a:pt x="412950" y="135296"/>
                      <a:pt x="332462" y="135239"/>
                      <a:pt x="283005" y="163993"/>
                    </a:cubicBezTo>
                    <a:cubicBezTo>
                      <a:pt x="233549" y="192691"/>
                      <a:pt x="233832" y="239296"/>
                      <a:pt x="283571" y="267993"/>
                    </a:cubicBezTo>
                  </a:path>
                </a:pathLst>
              </a:custGeom>
              <a:solidFill>
                <a:srgbClr val="FFFFFF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 258">
                <a:extLst>
                  <a:ext uri="{FF2B5EF4-FFF2-40B4-BE49-F238E27FC236}">
                    <a16:creationId xmlns:a16="http://schemas.microsoft.com/office/drawing/2014/main" id="{E29CC2E2-E60A-B24C-88C0-ADB40D0BBF0C}"/>
                  </a:ext>
                </a:extLst>
              </p:cNvPr>
              <p:cNvSpPr/>
              <p:nvPr/>
            </p:nvSpPr>
            <p:spPr>
              <a:xfrm>
                <a:off x="4882981" y="5073620"/>
                <a:ext cx="114400" cy="189075"/>
              </a:xfrm>
              <a:custGeom>
                <a:avLst/>
                <a:gdLst>
                  <a:gd name="connsiteX0" fmla="*/ 114400 w 114400"/>
                  <a:gd name="connsiteY0" fmla="*/ 0 h 189075"/>
                  <a:gd name="connsiteX1" fmla="*/ 113948 w 114400"/>
                  <a:gd name="connsiteY1" fmla="*/ 2542 h 189075"/>
                  <a:gd name="connsiteX2" fmla="*/ 113892 w 114400"/>
                  <a:gd name="connsiteY2" fmla="*/ 2711 h 189075"/>
                  <a:gd name="connsiteX3" fmla="*/ 112705 w 114400"/>
                  <a:gd name="connsiteY3" fmla="*/ 4915 h 189075"/>
                  <a:gd name="connsiteX4" fmla="*/ 112479 w 114400"/>
                  <a:gd name="connsiteY4" fmla="*/ 5254 h 189075"/>
                  <a:gd name="connsiteX5" fmla="*/ 110670 w 114400"/>
                  <a:gd name="connsiteY5" fmla="*/ 7174 h 189075"/>
                  <a:gd name="connsiteX6" fmla="*/ 108861 w 114400"/>
                  <a:gd name="connsiteY6" fmla="*/ 8530 h 189075"/>
                  <a:gd name="connsiteX7" fmla="*/ 107844 w 114400"/>
                  <a:gd name="connsiteY7" fmla="*/ 9265 h 189075"/>
                  <a:gd name="connsiteX8" fmla="*/ 107222 w 114400"/>
                  <a:gd name="connsiteY8" fmla="*/ 9604 h 189075"/>
                  <a:gd name="connsiteX9" fmla="*/ 104792 w 114400"/>
                  <a:gd name="connsiteY9" fmla="*/ 10790 h 189075"/>
                  <a:gd name="connsiteX10" fmla="*/ 103718 w 114400"/>
                  <a:gd name="connsiteY10" fmla="*/ 11185 h 189075"/>
                  <a:gd name="connsiteX11" fmla="*/ 101626 w 114400"/>
                  <a:gd name="connsiteY11" fmla="*/ 11863 h 189075"/>
                  <a:gd name="connsiteX12" fmla="*/ 99365 w 114400"/>
                  <a:gd name="connsiteY12" fmla="*/ 12428 h 189075"/>
                  <a:gd name="connsiteX13" fmla="*/ 96766 w 114400"/>
                  <a:gd name="connsiteY13" fmla="*/ 12880 h 189075"/>
                  <a:gd name="connsiteX14" fmla="*/ 95974 w 114400"/>
                  <a:gd name="connsiteY14" fmla="*/ 12993 h 189075"/>
                  <a:gd name="connsiteX15" fmla="*/ 91678 w 114400"/>
                  <a:gd name="connsiteY15" fmla="*/ 13275 h 189075"/>
                  <a:gd name="connsiteX16" fmla="*/ 23287 w 114400"/>
                  <a:gd name="connsiteY16" fmla="*/ 13275 h 189075"/>
                  <a:gd name="connsiteX17" fmla="*/ 18991 w 114400"/>
                  <a:gd name="connsiteY17" fmla="*/ 13049 h 189075"/>
                  <a:gd name="connsiteX18" fmla="*/ 18482 w 114400"/>
                  <a:gd name="connsiteY18" fmla="*/ 12993 h 189075"/>
                  <a:gd name="connsiteX19" fmla="*/ 14809 w 114400"/>
                  <a:gd name="connsiteY19" fmla="*/ 12315 h 189075"/>
                  <a:gd name="connsiteX20" fmla="*/ 14130 w 114400"/>
                  <a:gd name="connsiteY20" fmla="*/ 12146 h 189075"/>
                  <a:gd name="connsiteX21" fmla="*/ 10739 w 114400"/>
                  <a:gd name="connsiteY21" fmla="*/ 11072 h 189075"/>
                  <a:gd name="connsiteX22" fmla="*/ 10570 w 114400"/>
                  <a:gd name="connsiteY22" fmla="*/ 11016 h 189075"/>
                  <a:gd name="connsiteX23" fmla="*/ 7235 w 114400"/>
                  <a:gd name="connsiteY23" fmla="*/ 9434 h 189075"/>
                  <a:gd name="connsiteX24" fmla="*/ 509 w 114400"/>
                  <a:gd name="connsiteY24" fmla="*/ 113 h 189075"/>
                  <a:gd name="connsiteX25" fmla="*/ 0 w 114400"/>
                  <a:gd name="connsiteY25" fmla="*/ 175913 h 189075"/>
                  <a:gd name="connsiteX26" fmla="*/ 6726 w 114400"/>
                  <a:gd name="connsiteY26" fmla="*/ 185234 h 189075"/>
                  <a:gd name="connsiteX27" fmla="*/ 10061 w 114400"/>
                  <a:gd name="connsiteY27" fmla="*/ 186816 h 189075"/>
                  <a:gd name="connsiteX28" fmla="*/ 10117 w 114400"/>
                  <a:gd name="connsiteY28" fmla="*/ 186816 h 189075"/>
                  <a:gd name="connsiteX29" fmla="*/ 10287 w 114400"/>
                  <a:gd name="connsiteY29" fmla="*/ 186872 h 189075"/>
                  <a:gd name="connsiteX30" fmla="*/ 12830 w 114400"/>
                  <a:gd name="connsiteY30" fmla="*/ 187719 h 189075"/>
                  <a:gd name="connsiteX31" fmla="*/ 13678 w 114400"/>
                  <a:gd name="connsiteY31" fmla="*/ 187945 h 189075"/>
                  <a:gd name="connsiteX32" fmla="*/ 14356 w 114400"/>
                  <a:gd name="connsiteY32" fmla="*/ 188115 h 189075"/>
                  <a:gd name="connsiteX33" fmla="*/ 15204 w 114400"/>
                  <a:gd name="connsiteY33" fmla="*/ 188341 h 189075"/>
                  <a:gd name="connsiteX34" fmla="*/ 17409 w 114400"/>
                  <a:gd name="connsiteY34" fmla="*/ 188736 h 189075"/>
                  <a:gd name="connsiteX35" fmla="*/ 18031 w 114400"/>
                  <a:gd name="connsiteY35" fmla="*/ 188793 h 189075"/>
                  <a:gd name="connsiteX36" fmla="*/ 18539 w 114400"/>
                  <a:gd name="connsiteY36" fmla="*/ 188849 h 189075"/>
                  <a:gd name="connsiteX37" fmla="*/ 19613 w 114400"/>
                  <a:gd name="connsiteY37" fmla="*/ 188962 h 189075"/>
                  <a:gd name="connsiteX38" fmla="*/ 21817 w 114400"/>
                  <a:gd name="connsiteY38" fmla="*/ 189075 h 189075"/>
                  <a:gd name="connsiteX39" fmla="*/ 22835 w 114400"/>
                  <a:gd name="connsiteY39" fmla="*/ 189075 h 189075"/>
                  <a:gd name="connsiteX40" fmla="*/ 91227 w 114400"/>
                  <a:gd name="connsiteY40" fmla="*/ 189075 h 189075"/>
                  <a:gd name="connsiteX41" fmla="*/ 92526 w 114400"/>
                  <a:gd name="connsiteY41" fmla="*/ 189075 h 189075"/>
                  <a:gd name="connsiteX42" fmla="*/ 95013 w 114400"/>
                  <a:gd name="connsiteY42" fmla="*/ 188906 h 189075"/>
                  <a:gd name="connsiteX43" fmla="*/ 95466 w 114400"/>
                  <a:gd name="connsiteY43" fmla="*/ 188849 h 189075"/>
                  <a:gd name="connsiteX44" fmla="*/ 96257 w 114400"/>
                  <a:gd name="connsiteY44" fmla="*/ 188736 h 189075"/>
                  <a:gd name="connsiteX45" fmla="*/ 97896 w 114400"/>
                  <a:gd name="connsiteY45" fmla="*/ 188510 h 189075"/>
                  <a:gd name="connsiteX46" fmla="*/ 98857 w 114400"/>
                  <a:gd name="connsiteY46" fmla="*/ 188284 h 189075"/>
                  <a:gd name="connsiteX47" fmla="*/ 101118 w 114400"/>
                  <a:gd name="connsiteY47" fmla="*/ 187719 h 189075"/>
                  <a:gd name="connsiteX48" fmla="*/ 102191 w 114400"/>
                  <a:gd name="connsiteY48" fmla="*/ 187437 h 189075"/>
                  <a:gd name="connsiteX49" fmla="*/ 103209 w 114400"/>
                  <a:gd name="connsiteY49" fmla="*/ 187041 h 189075"/>
                  <a:gd name="connsiteX50" fmla="*/ 104283 w 114400"/>
                  <a:gd name="connsiteY50" fmla="*/ 186646 h 189075"/>
                  <a:gd name="connsiteX51" fmla="*/ 106714 w 114400"/>
                  <a:gd name="connsiteY51" fmla="*/ 185460 h 189075"/>
                  <a:gd name="connsiteX52" fmla="*/ 107335 w 114400"/>
                  <a:gd name="connsiteY52" fmla="*/ 185121 h 189075"/>
                  <a:gd name="connsiteX53" fmla="*/ 107505 w 114400"/>
                  <a:gd name="connsiteY53" fmla="*/ 185008 h 189075"/>
                  <a:gd name="connsiteX54" fmla="*/ 108353 w 114400"/>
                  <a:gd name="connsiteY54" fmla="*/ 184387 h 189075"/>
                  <a:gd name="connsiteX55" fmla="*/ 110161 w 114400"/>
                  <a:gd name="connsiteY55" fmla="*/ 183031 h 189075"/>
                  <a:gd name="connsiteX56" fmla="*/ 110387 w 114400"/>
                  <a:gd name="connsiteY56" fmla="*/ 182861 h 189075"/>
                  <a:gd name="connsiteX57" fmla="*/ 111800 w 114400"/>
                  <a:gd name="connsiteY57" fmla="*/ 181336 h 189075"/>
                  <a:gd name="connsiteX58" fmla="*/ 111970 w 114400"/>
                  <a:gd name="connsiteY58" fmla="*/ 181110 h 189075"/>
                  <a:gd name="connsiteX59" fmla="*/ 112196 w 114400"/>
                  <a:gd name="connsiteY59" fmla="*/ 180771 h 189075"/>
                  <a:gd name="connsiteX60" fmla="*/ 112705 w 114400"/>
                  <a:gd name="connsiteY60" fmla="*/ 179980 h 189075"/>
                  <a:gd name="connsiteX61" fmla="*/ 113327 w 114400"/>
                  <a:gd name="connsiteY61" fmla="*/ 178681 h 189075"/>
                  <a:gd name="connsiteX62" fmla="*/ 113383 w 114400"/>
                  <a:gd name="connsiteY62" fmla="*/ 178568 h 189075"/>
                  <a:gd name="connsiteX63" fmla="*/ 113440 w 114400"/>
                  <a:gd name="connsiteY63" fmla="*/ 178398 h 189075"/>
                  <a:gd name="connsiteX64" fmla="*/ 113722 w 114400"/>
                  <a:gd name="connsiteY64" fmla="*/ 177438 h 189075"/>
                  <a:gd name="connsiteX65" fmla="*/ 113892 w 114400"/>
                  <a:gd name="connsiteY65" fmla="*/ 176139 h 189075"/>
                  <a:gd name="connsiteX66" fmla="*/ 113892 w 114400"/>
                  <a:gd name="connsiteY66" fmla="*/ 175913 h 189075"/>
                  <a:gd name="connsiteX67" fmla="*/ 113892 w 114400"/>
                  <a:gd name="connsiteY67" fmla="*/ 175913 h 189075"/>
                  <a:gd name="connsiteX68" fmla="*/ 114400 w 114400"/>
                  <a:gd name="connsiteY68" fmla="*/ 0 h 189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114400" h="189075">
                    <a:moveTo>
                      <a:pt x="114400" y="0"/>
                    </a:moveTo>
                    <a:cubicBezTo>
                      <a:pt x="114400" y="848"/>
                      <a:pt x="114231" y="1695"/>
                      <a:pt x="113948" y="2542"/>
                    </a:cubicBezTo>
                    <a:cubicBezTo>
                      <a:pt x="113948" y="2599"/>
                      <a:pt x="113948" y="2655"/>
                      <a:pt x="113892" y="2711"/>
                    </a:cubicBezTo>
                    <a:cubicBezTo>
                      <a:pt x="113609" y="3502"/>
                      <a:pt x="113213" y="4180"/>
                      <a:pt x="112705" y="4915"/>
                    </a:cubicBezTo>
                    <a:cubicBezTo>
                      <a:pt x="112648" y="5028"/>
                      <a:pt x="112592" y="5141"/>
                      <a:pt x="112479" y="5254"/>
                    </a:cubicBezTo>
                    <a:cubicBezTo>
                      <a:pt x="111970" y="5931"/>
                      <a:pt x="111348" y="6553"/>
                      <a:pt x="110670" y="7174"/>
                    </a:cubicBezTo>
                    <a:cubicBezTo>
                      <a:pt x="110105" y="7683"/>
                      <a:pt x="109483" y="8078"/>
                      <a:pt x="108861" y="8530"/>
                    </a:cubicBezTo>
                    <a:cubicBezTo>
                      <a:pt x="108522" y="8756"/>
                      <a:pt x="108239" y="9038"/>
                      <a:pt x="107844" y="9265"/>
                    </a:cubicBezTo>
                    <a:cubicBezTo>
                      <a:pt x="107674" y="9377"/>
                      <a:pt x="107448" y="9490"/>
                      <a:pt x="107222" y="9604"/>
                    </a:cubicBezTo>
                    <a:cubicBezTo>
                      <a:pt x="106487" y="9999"/>
                      <a:pt x="105640" y="10394"/>
                      <a:pt x="104792" y="10790"/>
                    </a:cubicBezTo>
                    <a:cubicBezTo>
                      <a:pt x="104453" y="10959"/>
                      <a:pt x="104113" y="11072"/>
                      <a:pt x="103718" y="11185"/>
                    </a:cubicBezTo>
                    <a:cubicBezTo>
                      <a:pt x="103039" y="11411"/>
                      <a:pt x="102361" y="11637"/>
                      <a:pt x="101626" y="11863"/>
                    </a:cubicBezTo>
                    <a:cubicBezTo>
                      <a:pt x="100892" y="12089"/>
                      <a:pt x="100157" y="12258"/>
                      <a:pt x="99365" y="12428"/>
                    </a:cubicBezTo>
                    <a:cubicBezTo>
                      <a:pt x="98518" y="12597"/>
                      <a:pt x="97670" y="12767"/>
                      <a:pt x="96766" y="12880"/>
                    </a:cubicBezTo>
                    <a:cubicBezTo>
                      <a:pt x="96483" y="12936"/>
                      <a:pt x="96200" y="12936"/>
                      <a:pt x="95974" y="12993"/>
                    </a:cubicBezTo>
                    <a:cubicBezTo>
                      <a:pt x="94561" y="13162"/>
                      <a:pt x="93148" y="13219"/>
                      <a:pt x="91678" y="13275"/>
                    </a:cubicBezTo>
                    <a:lnTo>
                      <a:pt x="23287" y="13275"/>
                    </a:lnTo>
                    <a:cubicBezTo>
                      <a:pt x="21817" y="13275"/>
                      <a:pt x="20404" y="13162"/>
                      <a:pt x="18991" y="13049"/>
                    </a:cubicBezTo>
                    <a:cubicBezTo>
                      <a:pt x="18822" y="13049"/>
                      <a:pt x="18652" y="12993"/>
                      <a:pt x="18482" y="12993"/>
                    </a:cubicBezTo>
                    <a:cubicBezTo>
                      <a:pt x="17183" y="12824"/>
                      <a:pt x="15995" y="12597"/>
                      <a:pt x="14809" y="12315"/>
                    </a:cubicBezTo>
                    <a:cubicBezTo>
                      <a:pt x="14582" y="12258"/>
                      <a:pt x="14356" y="12202"/>
                      <a:pt x="14130" y="12146"/>
                    </a:cubicBezTo>
                    <a:cubicBezTo>
                      <a:pt x="12943" y="11863"/>
                      <a:pt x="11813" y="11467"/>
                      <a:pt x="10739" y="11072"/>
                    </a:cubicBezTo>
                    <a:cubicBezTo>
                      <a:pt x="10683" y="11072"/>
                      <a:pt x="10626" y="11016"/>
                      <a:pt x="10570" y="11016"/>
                    </a:cubicBezTo>
                    <a:cubicBezTo>
                      <a:pt x="9382" y="10564"/>
                      <a:pt x="8252" y="9999"/>
                      <a:pt x="7235" y="9434"/>
                    </a:cubicBezTo>
                    <a:cubicBezTo>
                      <a:pt x="3109" y="7061"/>
                      <a:pt x="509" y="3785"/>
                      <a:pt x="509" y="113"/>
                    </a:cubicBezTo>
                    <a:lnTo>
                      <a:pt x="0" y="175913"/>
                    </a:lnTo>
                    <a:cubicBezTo>
                      <a:pt x="57" y="179528"/>
                      <a:pt x="2600" y="182861"/>
                      <a:pt x="6726" y="185234"/>
                    </a:cubicBezTo>
                    <a:cubicBezTo>
                      <a:pt x="7743" y="185799"/>
                      <a:pt x="8874" y="186364"/>
                      <a:pt x="10061" y="186816"/>
                    </a:cubicBezTo>
                    <a:cubicBezTo>
                      <a:pt x="10061" y="186816"/>
                      <a:pt x="10061" y="186816"/>
                      <a:pt x="10117" y="186816"/>
                    </a:cubicBezTo>
                    <a:cubicBezTo>
                      <a:pt x="10174" y="186816"/>
                      <a:pt x="10230" y="186872"/>
                      <a:pt x="10287" y="186872"/>
                    </a:cubicBezTo>
                    <a:cubicBezTo>
                      <a:pt x="11078" y="187211"/>
                      <a:pt x="11926" y="187493"/>
                      <a:pt x="12830" y="187719"/>
                    </a:cubicBezTo>
                    <a:cubicBezTo>
                      <a:pt x="13113" y="187776"/>
                      <a:pt x="13396" y="187832"/>
                      <a:pt x="13678" y="187945"/>
                    </a:cubicBezTo>
                    <a:cubicBezTo>
                      <a:pt x="13904" y="188002"/>
                      <a:pt x="14130" y="188058"/>
                      <a:pt x="14356" y="188115"/>
                    </a:cubicBezTo>
                    <a:cubicBezTo>
                      <a:pt x="14639" y="188171"/>
                      <a:pt x="14922" y="188284"/>
                      <a:pt x="15204" y="188341"/>
                    </a:cubicBezTo>
                    <a:cubicBezTo>
                      <a:pt x="15939" y="188510"/>
                      <a:pt x="16674" y="188623"/>
                      <a:pt x="17409" y="188736"/>
                    </a:cubicBezTo>
                    <a:cubicBezTo>
                      <a:pt x="17635" y="188793"/>
                      <a:pt x="17804" y="188793"/>
                      <a:pt x="18031" y="188793"/>
                    </a:cubicBezTo>
                    <a:cubicBezTo>
                      <a:pt x="18200" y="188793"/>
                      <a:pt x="18370" y="188849"/>
                      <a:pt x="18539" y="188849"/>
                    </a:cubicBezTo>
                    <a:cubicBezTo>
                      <a:pt x="18878" y="188906"/>
                      <a:pt x="19274" y="188962"/>
                      <a:pt x="19613" y="188962"/>
                    </a:cubicBezTo>
                    <a:cubicBezTo>
                      <a:pt x="20348" y="189019"/>
                      <a:pt x="21083" y="189075"/>
                      <a:pt x="21817" y="189075"/>
                    </a:cubicBezTo>
                    <a:cubicBezTo>
                      <a:pt x="22157" y="189075"/>
                      <a:pt x="22496" y="189075"/>
                      <a:pt x="22835" y="189075"/>
                    </a:cubicBezTo>
                    <a:lnTo>
                      <a:pt x="91227" y="189075"/>
                    </a:lnTo>
                    <a:cubicBezTo>
                      <a:pt x="91678" y="189075"/>
                      <a:pt x="92131" y="189075"/>
                      <a:pt x="92526" y="189075"/>
                    </a:cubicBezTo>
                    <a:cubicBezTo>
                      <a:pt x="93374" y="189019"/>
                      <a:pt x="94222" y="188962"/>
                      <a:pt x="95013" y="188906"/>
                    </a:cubicBezTo>
                    <a:cubicBezTo>
                      <a:pt x="95183" y="188906"/>
                      <a:pt x="95353" y="188849"/>
                      <a:pt x="95466" y="188849"/>
                    </a:cubicBezTo>
                    <a:cubicBezTo>
                      <a:pt x="95748" y="188793"/>
                      <a:pt x="96031" y="188793"/>
                      <a:pt x="96257" y="188736"/>
                    </a:cubicBezTo>
                    <a:cubicBezTo>
                      <a:pt x="96822" y="188680"/>
                      <a:pt x="97387" y="188623"/>
                      <a:pt x="97896" y="188510"/>
                    </a:cubicBezTo>
                    <a:cubicBezTo>
                      <a:pt x="98235" y="188454"/>
                      <a:pt x="98518" y="188341"/>
                      <a:pt x="98857" y="188284"/>
                    </a:cubicBezTo>
                    <a:cubicBezTo>
                      <a:pt x="99648" y="188115"/>
                      <a:pt x="100383" y="187945"/>
                      <a:pt x="101118" y="187719"/>
                    </a:cubicBezTo>
                    <a:cubicBezTo>
                      <a:pt x="101457" y="187607"/>
                      <a:pt x="101852" y="187550"/>
                      <a:pt x="102191" y="187437"/>
                    </a:cubicBezTo>
                    <a:cubicBezTo>
                      <a:pt x="102531" y="187324"/>
                      <a:pt x="102870" y="187155"/>
                      <a:pt x="103209" y="187041"/>
                    </a:cubicBezTo>
                    <a:cubicBezTo>
                      <a:pt x="103548" y="186928"/>
                      <a:pt x="103944" y="186759"/>
                      <a:pt x="104283" y="186646"/>
                    </a:cubicBezTo>
                    <a:cubicBezTo>
                      <a:pt x="105131" y="186307"/>
                      <a:pt x="105922" y="185912"/>
                      <a:pt x="106714" y="185460"/>
                    </a:cubicBezTo>
                    <a:cubicBezTo>
                      <a:pt x="106883" y="185347"/>
                      <a:pt x="107109" y="185234"/>
                      <a:pt x="107335" y="185121"/>
                    </a:cubicBezTo>
                    <a:cubicBezTo>
                      <a:pt x="107392" y="185064"/>
                      <a:pt x="107448" y="185064"/>
                      <a:pt x="107505" y="185008"/>
                    </a:cubicBezTo>
                    <a:cubicBezTo>
                      <a:pt x="107844" y="184838"/>
                      <a:pt x="108070" y="184556"/>
                      <a:pt x="108353" y="184387"/>
                    </a:cubicBezTo>
                    <a:cubicBezTo>
                      <a:pt x="108974" y="183934"/>
                      <a:pt x="109652" y="183539"/>
                      <a:pt x="110161" y="183031"/>
                    </a:cubicBezTo>
                    <a:cubicBezTo>
                      <a:pt x="110218" y="182974"/>
                      <a:pt x="110331" y="182918"/>
                      <a:pt x="110387" y="182861"/>
                    </a:cubicBezTo>
                    <a:cubicBezTo>
                      <a:pt x="110896" y="182353"/>
                      <a:pt x="111405" y="181844"/>
                      <a:pt x="111800" y="181336"/>
                    </a:cubicBezTo>
                    <a:cubicBezTo>
                      <a:pt x="111857" y="181279"/>
                      <a:pt x="111913" y="181166"/>
                      <a:pt x="111970" y="181110"/>
                    </a:cubicBezTo>
                    <a:cubicBezTo>
                      <a:pt x="112027" y="180997"/>
                      <a:pt x="112139" y="180884"/>
                      <a:pt x="112196" y="180771"/>
                    </a:cubicBezTo>
                    <a:cubicBezTo>
                      <a:pt x="112366" y="180489"/>
                      <a:pt x="112592" y="180262"/>
                      <a:pt x="112705" y="179980"/>
                    </a:cubicBezTo>
                    <a:cubicBezTo>
                      <a:pt x="112931" y="179585"/>
                      <a:pt x="113157" y="179133"/>
                      <a:pt x="113327" y="178681"/>
                    </a:cubicBezTo>
                    <a:cubicBezTo>
                      <a:pt x="113327" y="178624"/>
                      <a:pt x="113327" y="178624"/>
                      <a:pt x="113383" y="178568"/>
                    </a:cubicBezTo>
                    <a:cubicBezTo>
                      <a:pt x="113383" y="178511"/>
                      <a:pt x="113440" y="178455"/>
                      <a:pt x="113440" y="178398"/>
                    </a:cubicBezTo>
                    <a:cubicBezTo>
                      <a:pt x="113552" y="178060"/>
                      <a:pt x="113666" y="177777"/>
                      <a:pt x="113722" y="177438"/>
                    </a:cubicBezTo>
                    <a:cubicBezTo>
                      <a:pt x="113835" y="176986"/>
                      <a:pt x="113835" y="176591"/>
                      <a:pt x="113892" y="176139"/>
                    </a:cubicBezTo>
                    <a:cubicBezTo>
                      <a:pt x="113892" y="176082"/>
                      <a:pt x="113892" y="175969"/>
                      <a:pt x="113892" y="175913"/>
                    </a:cubicBezTo>
                    <a:lnTo>
                      <a:pt x="113892" y="175913"/>
                    </a:lnTo>
                    <a:lnTo>
                      <a:pt x="1144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 259">
                <a:extLst>
                  <a:ext uri="{FF2B5EF4-FFF2-40B4-BE49-F238E27FC236}">
                    <a16:creationId xmlns:a16="http://schemas.microsoft.com/office/drawing/2014/main" id="{72F82BE1-2CCB-D941-845E-0DE5C9E54E6A}"/>
                  </a:ext>
                </a:extLst>
              </p:cNvPr>
              <p:cNvSpPr/>
              <p:nvPr/>
            </p:nvSpPr>
            <p:spPr>
              <a:xfrm>
                <a:off x="5150782" y="5036393"/>
                <a:ext cx="13056" cy="181844"/>
              </a:xfrm>
              <a:custGeom>
                <a:avLst/>
                <a:gdLst>
                  <a:gd name="connsiteX0" fmla="*/ 0 w 13056"/>
                  <a:gd name="connsiteY0" fmla="*/ 0 h 181844"/>
                  <a:gd name="connsiteX1" fmla="*/ 13057 w 13056"/>
                  <a:gd name="connsiteY1" fmla="*/ 0 h 181844"/>
                  <a:gd name="connsiteX2" fmla="*/ 13057 w 13056"/>
                  <a:gd name="connsiteY2" fmla="*/ 181844 h 181844"/>
                  <a:gd name="connsiteX3" fmla="*/ 0 w 13056"/>
                  <a:gd name="connsiteY3" fmla="*/ 181844 h 18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56" h="181844">
                    <a:moveTo>
                      <a:pt x="0" y="0"/>
                    </a:moveTo>
                    <a:lnTo>
                      <a:pt x="13057" y="0"/>
                    </a:lnTo>
                    <a:lnTo>
                      <a:pt x="13057" y="181844"/>
                    </a:lnTo>
                    <a:lnTo>
                      <a:pt x="0" y="18184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 260">
                <a:extLst>
                  <a:ext uri="{FF2B5EF4-FFF2-40B4-BE49-F238E27FC236}">
                    <a16:creationId xmlns:a16="http://schemas.microsoft.com/office/drawing/2014/main" id="{71855F43-90E1-BC49-B400-12EBB187A41F}"/>
                  </a:ext>
                </a:extLst>
              </p:cNvPr>
              <p:cNvSpPr/>
              <p:nvPr/>
            </p:nvSpPr>
            <p:spPr>
              <a:xfrm>
                <a:off x="4900051" y="5083337"/>
                <a:ext cx="13056" cy="181844"/>
              </a:xfrm>
              <a:custGeom>
                <a:avLst/>
                <a:gdLst>
                  <a:gd name="connsiteX0" fmla="*/ 0 w 13056"/>
                  <a:gd name="connsiteY0" fmla="*/ 0 h 181844"/>
                  <a:gd name="connsiteX1" fmla="*/ 13056 w 13056"/>
                  <a:gd name="connsiteY1" fmla="*/ 0 h 181844"/>
                  <a:gd name="connsiteX2" fmla="*/ 13056 w 13056"/>
                  <a:gd name="connsiteY2" fmla="*/ 181844 h 181844"/>
                  <a:gd name="connsiteX3" fmla="*/ 0 w 13056"/>
                  <a:gd name="connsiteY3" fmla="*/ 181844 h 18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56" h="181844">
                    <a:moveTo>
                      <a:pt x="0" y="0"/>
                    </a:moveTo>
                    <a:lnTo>
                      <a:pt x="13056" y="0"/>
                    </a:lnTo>
                    <a:lnTo>
                      <a:pt x="13056" y="181844"/>
                    </a:lnTo>
                    <a:lnTo>
                      <a:pt x="0" y="18184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 261">
                <a:extLst>
                  <a:ext uri="{FF2B5EF4-FFF2-40B4-BE49-F238E27FC236}">
                    <a16:creationId xmlns:a16="http://schemas.microsoft.com/office/drawing/2014/main" id="{5D08BC05-D57E-4D4D-8DCC-FFEA2C6CE3E9}"/>
                  </a:ext>
                </a:extLst>
              </p:cNvPr>
              <p:cNvSpPr/>
              <p:nvPr/>
            </p:nvSpPr>
            <p:spPr>
              <a:xfrm>
                <a:off x="5278466" y="4901492"/>
                <a:ext cx="13056" cy="181844"/>
              </a:xfrm>
              <a:custGeom>
                <a:avLst/>
                <a:gdLst>
                  <a:gd name="connsiteX0" fmla="*/ 0 w 13056"/>
                  <a:gd name="connsiteY0" fmla="*/ 0 h 181844"/>
                  <a:gd name="connsiteX1" fmla="*/ 13056 w 13056"/>
                  <a:gd name="connsiteY1" fmla="*/ 0 h 181844"/>
                  <a:gd name="connsiteX2" fmla="*/ 13056 w 13056"/>
                  <a:gd name="connsiteY2" fmla="*/ 181844 h 181844"/>
                  <a:gd name="connsiteX3" fmla="*/ 0 w 13056"/>
                  <a:gd name="connsiteY3" fmla="*/ 181844 h 18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56" h="181844">
                    <a:moveTo>
                      <a:pt x="0" y="0"/>
                    </a:moveTo>
                    <a:lnTo>
                      <a:pt x="13056" y="0"/>
                    </a:lnTo>
                    <a:lnTo>
                      <a:pt x="13056" y="181844"/>
                    </a:lnTo>
                    <a:lnTo>
                      <a:pt x="0" y="18184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467E27DB-C0B0-9C43-A378-5A437B9641B3}"/>
                  </a:ext>
                </a:extLst>
              </p:cNvPr>
              <p:cNvSpPr/>
              <p:nvPr/>
            </p:nvSpPr>
            <p:spPr>
              <a:xfrm>
                <a:off x="5131395" y="5029953"/>
                <a:ext cx="9043" cy="181844"/>
              </a:xfrm>
              <a:custGeom>
                <a:avLst/>
                <a:gdLst>
                  <a:gd name="connsiteX0" fmla="*/ 0 w 9043"/>
                  <a:gd name="connsiteY0" fmla="*/ 0 h 181844"/>
                  <a:gd name="connsiteX1" fmla="*/ 9044 w 9043"/>
                  <a:gd name="connsiteY1" fmla="*/ 0 h 181844"/>
                  <a:gd name="connsiteX2" fmla="*/ 9044 w 9043"/>
                  <a:gd name="connsiteY2" fmla="*/ 181844 h 181844"/>
                  <a:gd name="connsiteX3" fmla="*/ 0 w 9043"/>
                  <a:gd name="connsiteY3" fmla="*/ 181844 h 18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043" h="181844">
                    <a:moveTo>
                      <a:pt x="0" y="0"/>
                    </a:moveTo>
                    <a:lnTo>
                      <a:pt x="9044" y="0"/>
                    </a:lnTo>
                    <a:lnTo>
                      <a:pt x="9044" y="181844"/>
                    </a:lnTo>
                    <a:lnTo>
                      <a:pt x="0" y="18184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BF7D8ED1-B6A0-CB4E-A605-8556E399379D}"/>
                  </a:ext>
                </a:extLst>
              </p:cNvPr>
              <p:cNvSpPr/>
              <p:nvPr/>
            </p:nvSpPr>
            <p:spPr>
              <a:xfrm>
                <a:off x="4921755" y="5083337"/>
                <a:ext cx="7460" cy="181844"/>
              </a:xfrm>
              <a:custGeom>
                <a:avLst/>
                <a:gdLst>
                  <a:gd name="connsiteX0" fmla="*/ 0 w 7460"/>
                  <a:gd name="connsiteY0" fmla="*/ 0 h 181844"/>
                  <a:gd name="connsiteX1" fmla="*/ 7461 w 7460"/>
                  <a:gd name="connsiteY1" fmla="*/ 0 h 181844"/>
                  <a:gd name="connsiteX2" fmla="*/ 7461 w 7460"/>
                  <a:gd name="connsiteY2" fmla="*/ 181844 h 181844"/>
                  <a:gd name="connsiteX3" fmla="*/ 0 w 7460"/>
                  <a:gd name="connsiteY3" fmla="*/ 181844 h 18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60" h="181844">
                    <a:moveTo>
                      <a:pt x="0" y="0"/>
                    </a:moveTo>
                    <a:lnTo>
                      <a:pt x="7461" y="0"/>
                    </a:lnTo>
                    <a:lnTo>
                      <a:pt x="7461" y="181844"/>
                    </a:lnTo>
                    <a:lnTo>
                      <a:pt x="0" y="18184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8787A898-D52D-564B-A1A7-2E604569223A}"/>
                  </a:ext>
                </a:extLst>
              </p:cNvPr>
              <p:cNvSpPr/>
              <p:nvPr/>
            </p:nvSpPr>
            <p:spPr>
              <a:xfrm>
                <a:off x="4708894" y="5036393"/>
                <a:ext cx="7460" cy="181844"/>
              </a:xfrm>
              <a:custGeom>
                <a:avLst/>
                <a:gdLst>
                  <a:gd name="connsiteX0" fmla="*/ 0 w 7460"/>
                  <a:gd name="connsiteY0" fmla="*/ 0 h 181844"/>
                  <a:gd name="connsiteX1" fmla="*/ 7461 w 7460"/>
                  <a:gd name="connsiteY1" fmla="*/ 0 h 181844"/>
                  <a:gd name="connsiteX2" fmla="*/ 7461 w 7460"/>
                  <a:gd name="connsiteY2" fmla="*/ 181844 h 181844"/>
                  <a:gd name="connsiteX3" fmla="*/ 0 w 7460"/>
                  <a:gd name="connsiteY3" fmla="*/ 181844 h 18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60" h="181844">
                    <a:moveTo>
                      <a:pt x="0" y="0"/>
                    </a:moveTo>
                    <a:lnTo>
                      <a:pt x="7461" y="0"/>
                    </a:lnTo>
                    <a:lnTo>
                      <a:pt x="7461" y="181844"/>
                    </a:lnTo>
                    <a:lnTo>
                      <a:pt x="0" y="18184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id="{665EE6AB-23B8-814A-9E7C-42CD5B1C78AC}"/>
                  </a:ext>
                </a:extLst>
              </p:cNvPr>
              <p:cNvSpPr/>
              <p:nvPr/>
            </p:nvSpPr>
            <p:spPr>
              <a:xfrm>
                <a:off x="4890838" y="4799696"/>
                <a:ext cx="16165" cy="139758"/>
              </a:xfrm>
              <a:custGeom>
                <a:avLst/>
                <a:gdLst>
                  <a:gd name="connsiteX0" fmla="*/ 0 w 16165"/>
                  <a:gd name="connsiteY0" fmla="*/ 0 h 139758"/>
                  <a:gd name="connsiteX1" fmla="*/ 16165 w 16165"/>
                  <a:gd name="connsiteY1" fmla="*/ 0 h 139758"/>
                  <a:gd name="connsiteX2" fmla="*/ 16165 w 16165"/>
                  <a:gd name="connsiteY2" fmla="*/ 139759 h 139758"/>
                  <a:gd name="connsiteX3" fmla="*/ 0 w 16165"/>
                  <a:gd name="connsiteY3" fmla="*/ 139759 h 139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65" h="139758">
                    <a:moveTo>
                      <a:pt x="0" y="0"/>
                    </a:moveTo>
                    <a:lnTo>
                      <a:pt x="16165" y="0"/>
                    </a:lnTo>
                    <a:lnTo>
                      <a:pt x="16165" y="139759"/>
                    </a:lnTo>
                    <a:lnTo>
                      <a:pt x="0" y="139759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Freeform 266">
                <a:extLst>
                  <a:ext uri="{FF2B5EF4-FFF2-40B4-BE49-F238E27FC236}">
                    <a16:creationId xmlns:a16="http://schemas.microsoft.com/office/drawing/2014/main" id="{D8A4BF11-7674-A341-9627-5B275550B763}"/>
                  </a:ext>
                </a:extLst>
              </p:cNvPr>
              <p:cNvSpPr/>
              <p:nvPr/>
            </p:nvSpPr>
            <p:spPr>
              <a:xfrm>
                <a:off x="4917234" y="4799696"/>
                <a:ext cx="8082" cy="139758"/>
              </a:xfrm>
              <a:custGeom>
                <a:avLst/>
                <a:gdLst>
                  <a:gd name="connsiteX0" fmla="*/ 0 w 8082"/>
                  <a:gd name="connsiteY0" fmla="*/ 0 h 139758"/>
                  <a:gd name="connsiteX1" fmla="*/ 8083 w 8082"/>
                  <a:gd name="connsiteY1" fmla="*/ 0 h 139758"/>
                  <a:gd name="connsiteX2" fmla="*/ 8083 w 8082"/>
                  <a:gd name="connsiteY2" fmla="*/ 139759 h 139758"/>
                  <a:gd name="connsiteX3" fmla="*/ 0 w 8082"/>
                  <a:gd name="connsiteY3" fmla="*/ 139759 h 139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82" h="139758">
                    <a:moveTo>
                      <a:pt x="0" y="0"/>
                    </a:moveTo>
                    <a:lnTo>
                      <a:pt x="8083" y="0"/>
                    </a:lnTo>
                    <a:lnTo>
                      <a:pt x="8083" y="139759"/>
                    </a:lnTo>
                    <a:lnTo>
                      <a:pt x="0" y="139759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806D0E39-5BDB-5C49-A65A-0D5621659441}"/>
                  </a:ext>
                </a:extLst>
              </p:cNvPr>
              <p:cNvSpPr/>
              <p:nvPr/>
            </p:nvSpPr>
            <p:spPr>
              <a:xfrm>
                <a:off x="4641180" y="4901492"/>
                <a:ext cx="7460" cy="181844"/>
              </a:xfrm>
              <a:custGeom>
                <a:avLst/>
                <a:gdLst>
                  <a:gd name="connsiteX0" fmla="*/ 0 w 7460"/>
                  <a:gd name="connsiteY0" fmla="*/ 0 h 181844"/>
                  <a:gd name="connsiteX1" fmla="*/ 7461 w 7460"/>
                  <a:gd name="connsiteY1" fmla="*/ 0 h 181844"/>
                  <a:gd name="connsiteX2" fmla="*/ 7461 w 7460"/>
                  <a:gd name="connsiteY2" fmla="*/ 181844 h 181844"/>
                  <a:gd name="connsiteX3" fmla="*/ 0 w 7460"/>
                  <a:gd name="connsiteY3" fmla="*/ 181844 h 18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60" h="181844">
                    <a:moveTo>
                      <a:pt x="0" y="0"/>
                    </a:moveTo>
                    <a:lnTo>
                      <a:pt x="7461" y="0"/>
                    </a:lnTo>
                    <a:lnTo>
                      <a:pt x="7461" y="181844"/>
                    </a:lnTo>
                    <a:lnTo>
                      <a:pt x="0" y="18184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Freeform 268">
                <a:extLst>
                  <a:ext uri="{FF2B5EF4-FFF2-40B4-BE49-F238E27FC236}">
                    <a16:creationId xmlns:a16="http://schemas.microsoft.com/office/drawing/2014/main" id="{EF4CFD17-703F-044D-840A-6849F7005BC7}"/>
                  </a:ext>
                </a:extLst>
              </p:cNvPr>
              <p:cNvSpPr/>
              <p:nvPr/>
            </p:nvSpPr>
            <p:spPr>
              <a:xfrm>
                <a:off x="4627728" y="4901492"/>
                <a:ext cx="7460" cy="181844"/>
              </a:xfrm>
              <a:custGeom>
                <a:avLst/>
                <a:gdLst>
                  <a:gd name="connsiteX0" fmla="*/ 0 w 7460"/>
                  <a:gd name="connsiteY0" fmla="*/ 0 h 181844"/>
                  <a:gd name="connsiteX1" fmla="*/ 7461 w 7460"/>
                  <a:gd name="connsiteY1" fmla="*/ 0 h 181844"/>
                  <a:gd name="connsiteX2" fmla="*/ 7461 w 7460"/>
                  <a:gd name="connsiteY2" fmla="*/ 181844 h 181844"/>
                  <a:gd name="connsiteX3" fmla="*/ 0 w 7460"/>
                  <a:gd name="connsiteY3" fmla="*/ 181844 h 18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60" h="181844">
                    <a:moveTo>
                      <a:pt x="0" y="0"/>
                    </a:moveTo>
                    <a:lnTo>
                      <a:pt x="7461" y="0"/>
                    </a:lnTo>
                    <a:lnTo>
                      <a:pt x="7461" y="181844"/>
                    </a:lnTo>
                    <a:lnTo>
                      <a:pt x="0" y="18184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5CD9FD9A-D8E9-5446-B660-CB2A0152F386}"/>
                  </a:ext>
                </a:extLst>
              </p:cNvPr>
              <p:cNvSpPr/>
              <p:nvPr/>
            </p:nvSpPr>
            <p:spPr>
              <a:xfrm>
                <a:off x="4692954" y="5028936"/>
                <a:ext cx="7460" cy="181844"/>
              </a:xfrm>
              <a:custGeom>
                <a:avLst/>
                <a:gdLst>
                  <a:gd name="connsiteX0" fmla="*/ 0 w 7460"/>
                  <a:gd name="connsiteY0" fmla="*/ 0 h 181844"/>
                  <a:gd name="connsiteX1" fmla="*/ 7461 w 7460"/>
                  <a:gd name="connsiteY1" fmla="*/ 0 h 181844"/>
                  <a:gd name="connsiteX2" fmla="*/ 7461 w 7460"/>
                  <a:gd name="connsiteY2" fmla="*/ 181844 h 181844"/>
                  <a:gd name="connsiteX3" fmla="*/ 0 w 7460"/>
                  <a:gd name="connsiteY3" fmla="*/ 181844 h 18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60" h="181844">
                    <a:moveTo>
                      <a:pt x="0" y="0"/>
                    </a:moveTo>
                    <a:lnTo>
                      <a:pt x="7461" y="0"/>
                    </a:lnTo>
                    <a:lnTo>
                      <a:pt x="7461" y="181844"/>
                    </a:lnTo>
                    <a:lnTo>
                      <a:pt x="0" y="18184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Freeform 270">
                <a:extLst>
                  <a:ext uri="{FF2B5EF4-FFF2-40B4-BE49-F238E27FC236}">
                    <a16:creationId xmlns:a16="http://schemas.microsoft.com/office/drawing/2014/main" id="{2D932F6F-825D-6241-91A2-7DFC201F924C}"/>
                  </a:ext>
                </a:extLst>
              </p:cNvPr>
              <p:cNvSpPr/>
              <p:nvPr/>
            </p:nvSpPr>
            <p:spPr>
              <a:xfrm>
                <a:off x="5260661" y="4901492"/>
                <a:ext cx="9043" cy="181844"/>
              </a:xfrm>
              <a:custGeom>
                <a:avLst/>
                <a:gdLst>
                  <a:gd name="connsiteX0" fmla="*/ 0 w 9043"/>
                  <a:gd name="connsiteY0" fmla="*/ 0 h 181844"/>
                  <a:gd name="connsiteX1" fmla="*/ 9044 w 9043"/>
                  <a:gd name="connsiteY1" fmla="*/ 0 h 181844"/>
                  <a:gd name="connsiteX2" fmla="*/ 9044 w 9043"/>
                  <a:gd name="connsiteY2" fmla="*/ 181844 h 181844"/>
                  <a:gd name="connsiteX3" fmla="*/ 0 w 9043"/>
                  <a:gd name="connsiteY3" fmla="*/ 181844 h 18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043" h="181844">
                    <a:moveTo>
                      <a:pt x="0" y="0"/>
                    </a:moveTo>
                    <a:lnTo>
                      <a:pt x="9044" y="0"/>
                    </a:lnTo>
                    <a:lnTo>
                      <a:pt x="9044" y="181844"/>
                    </a:lnTo>
                    <a:lnTo>
                      <a:pt x="0" y="18184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2" name="Freeform 271">
                <a:extLst>
                  <a:ext uri="{FF2B5EF4-FFF2-40B4-BE49-F238E27FC236}">
                    <a16:creationId xmlns:a16="http://schemas.microsoft.com/office/drawing/2014/main" id="{41D47700-371E-8C46-AD0A-0296C19F5BF5}"/>
                  </a:ext>
                </a:extLst>
              </p:cNvPr>
              <p:cNvSpPr/>
              <p:nvPr/>
            </p:nvSpPr>
            <p:spPr>
              <a:xfrm>
                <a:off x="4811634" y="4803367"/>
                <a:ext cx="69143" cy="133262"/>
              </a:xfrm>
              <a:custGeom>
                <a:avLst/>
                <a:gdLst>
                  <a:gd name="connsiteX0" fmla="*/ 69143 w 69143"/>
                  <a:gd name="connsiteY0" fmla="*/ 0 h 133262"/>
                  <a:gd name="connsiteX1" fmla="*/ 69143 w 69143"/>
                  <a:gd name="connsiteY1" fmla="*/ 133262 h 133262"/>
                  <a:gd name="connsiteX2" fmla="*/ 1373 w 69143"/>
                  <a:gd name="connsiteY2" fmla="*/ 59429 h 133262"/>
                  <a:gd name="connsiteX3" fmla="*/ 69143 w 69143"/>
                  <a:gd name="connsiteY3" fmla="*/ 0 h 133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9143" h="133262">
                    <a:moveTo>
                      <a:pt x="69143" y="0"/>
                    </a:moveTo>
                    <a:lnTo>
                      <a:pt x="69143" y="133262"/>
                    </a:lnTo>
                    <a:cubicBezTo>
                      <a:pt x="69143" y="133262"/>
                      <a:pt x="-11401" y="108067"/>
                      <a:pt x="1373" y="59429"/>
                    </a:cubicBezTo>
                    <a:cubicBezTo>
                      <a:pt x="14204" y="10733"/>
                      <a:pt x="69143" y="0"/>
                      <a:pt x="69143" y="0"/>
                    </a:cubicBez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73" name="Freeform 272">
              <a:extLst>
                <a:ext uri="{FF2B5EF4-FFF2-40B4-BE49-F238E27FC236}">
                  <a16:creationId xmlns:a16="http://schemas.microsoft.com/office/drawing/2014/main" id="{CE66A1E2-F122-1D46-A14E-0C741311D01B}"/>
                </a:ext>
              </a:extLst>
            </p:cNvPr>
            <p:cNvSpPr/>
            <p:nvPr/>
          </p:nvSpPr>
          <p:spPr>
            <a:xfrm>
              <a:off x="3392389" y="2864957"/>
              <a:ext cx="1845581" cy="1071294"/>
            </a:xfrm>
            <a:custGeom>
              <a:avLst/>
              <a:gdLst>
                <a:gd name="connsiteX0" fmla="*/ 1925534 w 1948255"/>
                <a:gd name="connsiteY0" fmla="*/ 1130892 h 1130892"/>
                <a:gd name="connsiteX1" fmla="*/ 0 w 1948255"/>
                <a:gd name="connsiteY1" fmla="*/ 13049 h 1130892"/>
                <a:gd name="connsiteX2" fmla="*/ 22722 w 1948255"/>
                <a:gd name="connsiteY2" fmla="*/ 0 h 1130892"/>
                <a:gd name="connsiteX3" fmla="*/ 1948256 w 1948255"/>
                <a:gd name="connsiteY3" fmla="*/ 1117843 h 1130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8255" h="1130892">
                  <a:moveTo>
                    <a:pt x="1925534" y="1130892"/>
                  </a:moveTo>
                  <a:lnTo>
                    <a:pt x="0" y="13049"/>
                  </a:lnTo>
                  <a:lnTo>
                    <a:pt x="22722" y="0"/>
                  </a:lnTo>
                  <a:lnTo>
                    <a:pt x="1948256" y="1117843"/>
                  </a:lnTo>
                  <a:close/>
                </a:path>
              </a:pathLst>
            </a:custGeom>
            <a:solidFill>
              <a:srgbClr val="1B0F34"/>
            </a:solidFill>
            <a:ln w="56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 273">
              <a:extLst>
                <a:ext uri="{FF2B5EF4-FFF2-40B4-BE49-F238E27FC236}">
                  <a16:creationId xmlns:a16="http://schemas.microsoft.com/office/drawing/2014/main" id="{4676B757-8D87-5143-A1B7-53DB36B91727}"/>
                </a:ext>
              </a:extLst>
            </p:cNvPr>
            <p:cNvSpPr/>
            <p:nvPr/>
          </p:nvSpPr>
          <p:spPr>
            <a:xfrm>
              <a:off x="3339381" y="2897654"/>
              <a:ext cx="1845528" cy="1071294"/>
            </a:xfrm>
            <a:custGeom>
              <a:avLst/>
              <a:gdLst>
                <a:gd name="connsiteX0" fmla="*/ 1925478 w 1948199"/>
                <a:gd name="connsiteY0" fmla="*/ 1130892 h 1130892"/>
                <a:gd name="connsiteX1" fmla="*/ 0 w 1948199"/>
                <a:gd name="connsiteY1" fmla="*/ 13049 h 1130892"/>
                <a:gd name="connsiteX2" fmla="*/ 22722 w 1948199"/>
                <a:gd name="connsiteY2" fmla="*/ 0 h 1130892"/>
                <a:gd name="connsiteX3" fmla="*/ 1948200 w 1948199"/>
                <a:gd name="connsiteY3" fmla="*/ 1117843 h 1130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8199" h="1130892">
                  <a:moveTo>
                    <a:pt x="1925478" y="1130892"/>
                  </a:moveTo>
                  <a:lnTo>
                    <a:pt x="0" y="13049"/>
                  </a:lnTo>
                  <a:lnTo>
                    <a:pt x="22722" y="0"/>
                  </a:lnTo>
                  <a:lnTo>
                    <a:pt x="1948200" y="1117843"/>
                  </a:lnTo>
                  <a:close/>
                </a:path>
              </a:pathLst>
            </a:custGeom>
            <a:solidFill>
              <a:srgbClr val="1B0F34"/>
            </a:solidFill>
            <a:ln w="56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75" name="Graphic 9">
              <a:extLst>
                <a:ext uri="{FF2B5EF4-FFF2-40B4-BE49-F238E27FC236}">
                  <a16:creationId xmlns:a16="http://schemas.microsoft.com/office/drawing/2014/main" id="{492A11F4-72FC-5F42-BE7F-97F9FA55E022}"/>
                </a:ext>
              </a:extLst>
            </p:cNvPr>
            <p:cNvGrpSpPr/>
            <p:nvPr/>
          </p:nvGrpSpPr>
          <p:grpSpPr>
            <a:xfrm>
              <a:off x="1927230" y="2944442"/>
              <a:ext cx="711473" cy="1799981"/>
              <a:chOff x="6305922" y="3216781"/>
              <a:chExt cx="751054" cy="1900119"/>
            </a:xfrm>
          </p:grpSpPr>
          <p:sp>
            <p:nvSpPr>
              <p:cNvPr id="276" name="Freeform 275">
                <a:extLst>
                  <a:ext uri="{FF2B5EF4-FFF2-40B4-BE49-F238E27FC236}">
                    <a16:creationId xmlns:a16="http://schemas.microsoft.com/office/drawing/2014/main" id="{E7C204CC-59B2-2242-BB8B-F35A1FE4988D}"/>
                  </a:ext>
                </a:extLst>
              </p:cNvPr>
              <p:cNvSpPr/>
              <p:nvPr/>
            </p:nvSpPr>
            <p:spPr>
              <a:xfrm>
                <a:off x="6504880" y="4232583"/>
                <a:ext cx="246276" cy="796568"/>
              </a:xfrm>
              <a:custGeom>
                <a:avLst/>
                <a:gdLst>
                  <a:gd name="connsiteX0" fmla="*/ 213992 w 246276"/>
                  <a:gd name="connsiteY0" fmla="*/ 777315 h 796568"/>
                  <a:gd name="connsiteX1" fmla="*/ 106657 w 246276"/>
                  <a:gd name="connsiteY1" fmla="*/ 791664 h 796568"/>
                  <a:gd name="connsiteX2" fmla="*/ 105074 w 246276"/>
                  <a:gd name="connsiteY2" fmla="*/ 347758 h 796568"/>
                  <a:gd name="connsiteX3" fmla="*/ 98857 w 246276"/>
                  <a:gd name="connsiteY3" fmla="*/ 188171 h 796568"/>
                  <a:gd name="connsiteX4" fmla="*/ 66187 w 246276"/>
                  <a:gd name="connsiteY4" fmla="*/ 119083 h 796568"/>
                  <a:gd name="connsiteX5" fmla="*/ 57426 w 246276"/>
                  <a:gd name="connsiteY5" fmla="*/ 104282 h 796568"/>
                  <a:gd name="connsiteX6" fmla="*/ 0 w 246276"/>
                  <a:gd name="connsiteY6" fmla="*/ 7965 h 796568"/>
                  <a:gd name="connsiteX7" fmla="*/ 228518 w 246276"/>
                  <a:gd name="connsiteY7" fmla="*/ 0 h 796568"/>
                  <a:gd name="connsiteX8" fmla="*/ 213992 w 246276"/>
                  <a:gd name="connsiteY8" fmla="*/ 777315 h 796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6276" h="796568">
                    <a:moveTo>
                      <a:pt x="213992" y="777315"/>
                    </a:moveTo>
                    <a:cubicBezTo>
                      <a:pt x="183074" y="796127"/>
                      <a:pt x="141474" y="801663"/>
                      <a:pt x="106657" y="791664"/>
                    </a:cubicBezTo>
                    <a:cubicBezTo>
                      <a:pt x="94222" y="644053"/>
                      <a:pt x="93713" y="495482"/>
                      <a:pt x="105074" y="347758"/>
                    </a:cubicBezTo>
                    <a:cubicBezTo>
                      <a:pt x="109200" y="294318"/>
                      <a:pt x="114740" y="239352"/>
                      <a:pt x="98857" y="188171"/>
                    </a:cubicBezTo>
                    <a:cubicBezTo>
                      <a:pt x="91283" y="163767"/>
                      <a:pt x="79131" y="141171"/>
                      <a:pt x="66187" y="119083"/>
                    </a:cubicBezTo>
                    <a:cubicBezTo>
                      <a:pt x="63304" y="114112"/>
                      <a:pt x="60365" y="109197"/>
                      <a:pt x="57426" y="104282"/>
                    </a:cubicBezTo>
                    <a:cubicBezTo>
                      <a:pt x="38265" y="72196"/>
                      <a:pt x="19161" y="40108"/>
                      <a:pt x="0" y="7965"/>
                    </a:cubicBezTo>
                    <a:cubicBezTo>
                      <a:pt x="0" y="7965"/>
                      <a:pt x="127344" y="70162"/>
                      <a:pt x="228518" y="0"/>
                    </a:cubicBezTo>
                    <a:cubicBezTo>
                      <a:pt x="266218" y="357136"/>
                      <a:pt x="235414" y="578298"/>
                      <a:pt x="213992" y="77731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7" name="Freeform 276">
                <a:extLst>
                  <a:ext uri="{FF2B5EF4-FFF2-40B4-BE49-F238E27FC236}">
                    <a16:creationId xmlns:a16="http://schemas.microsoft.com/office/drawing/2014/main" id="{951BFD38-0F7F-904C-98B8-E21CD5F5AF27}"/>
                  </a:ext>
                </a:extLst>
              </p:cNvPr>
              <p:cNvSpPr/>
              <p:nvPr/>
            </p:nvSpPr>
            <p:spPr>
              <a:xfrm>
                <a:off x="6305922" y="3505770"/>
                <a:ext cx="692450" cy="760203"/>
              </a:xfrm>
              <a:custGeom>
                <a:avLst/>
                <a:gdLst>
                  <a:gd name="connsiteX0" fmla="*/ 692451 w 692450"/>
                  <a:gd name="connsiteY0" fmla="*/ 128517 h 760203"/>
                  <a:gd name="connsiteX1" fmla="*/ 593141 w 692450"/>
                  <a:gd name="connsiteY1" fmla="*/ 247770 h 760203"/>
                  <a:gd name="connsiteX2" fmla="*/ 506210 w 692450"/>
                  <a:gd name="connsiteY2" fmla="*/ 322846 h 760203"/>
                  <a:gd name="connsiteX3" fmla="*/ 420184 w 692450"/>
                  <a:gd name="connsiteY3" fmla="*/ 323524 h 760203"/>
                  <a:gd name="connsiteX4" fmla="*/ 353036 w 692450"/>
                  <a:gd name="connsiteY4" fmla="*/ 265960 h 760203"/>
                  <a:gd name="connsiteX5" fmla="*/ 427476 w 692450"/>
                  <a:gd name="connsiteY5" fmla="*/ 726813 h 760203"/>
                  <a:gd name="connsiteX6" fmla="*/ 198957 w 692450"/>
                  <a:gd name="connsiteY6" fmla="*/ 734778 h 760203"/>
                  <a:gd name="connsiteX7" fmla="*/ 95183 w 692450"/>
                  <a:gd name="connsiteY7" fmla="*/ 676479 h 760203"/>
                  <a:gd name="connsiteX8" fmla="*/ 68052 w 692450"/>
                  <a:gd name="connsiteY8" fmla="*/ 672582 h 760203"/>
                  <a:gd name="connsiteX9" fmla="*/ 6952 w 692450"/>
                  <a:gd name="connsiteY9" fmla="*/ 448651 h 760203"/>
                  <a:gd name="connsiteX10" fmla="*/ 56 w 692450"/>
                  <a:gd name="connsiteY10" fmla="*/ 253983 h 760203"/>
                  <a:gd name="connsiteX11" fmla="*/ 17578 w 692450"/>
                  <a:gd name="connsiteY11" fmla="*/ 113377 h 760203"/>
                  <a:gd name="connsiteX12" fmla="*/ 106487 w 692450"/>
                  <a:gd name="connsiteY12" fmla="*/ 7513 h 760203"/>
                  <a:gd name="connsiteX13" fmla="*/ 120957 w 692450"/>
                  <a:gd name="connsiteY13" fmla="*/ 2712 h 760203"/>
                  <a:gd name="connsiteX14" fmla="*/ 232136 w 692450"/>
                  <a:gd name="connsiteY14" fmla="*/ 13106 h 760203"/>
                  <a:gd name="connsiteX15" fmla="*/ 366545 w 692450"/>
                  <a:gd name="connsiteY15" fmla="*/ 98012 h 760203"/>
                  <a:gd name="connsiteX16" fmla="*/ 451101 w 692450"/>
                  <a:gd name="connsiteY16" fmla="*/ 241894 h 760203"/>
                  <a:gd name="connsiteX17" fmla="*/ 620329 w 692450"/>
                  <a:gd name="connsiteY17" fmla="*/ 73664 h 760203"/>
                  <a:gd name="connsiteX18" fmla="*/ 692451 w 692450"/>
                  <a:gd name="connsiteY18" fmla="*/ 128517 h 760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92450" h="760203">
                    <a:moveTo>
                      <a:pt x="692451" y="128517"/>
                    </a:moveTo>
                    <a:cubicBezTo>
                      <a:pt x="659329" y="168230"/>
                      <a:pt x="626263" y="208000"/>
                      <a:pt x="593141" y="247770"/>
                    </a:cubicBezTo>
                    <a:cubicBezTo>
                      <a:pt x="568385" y="277484"/>
                      <a:pt x="542102" y="308384"/>
                      <a:pt x="506210" y="322846"/>
                    </a:cubicBezTo>
                    <a:cubicBezTo>
                      <a:pt x="478967" y="333805"/>
                      <a:pt x="447597" y="334031"/>
                      <a:pt x="420184" y="323524"/>
                    </a:cubicBezTo>
                    <a:cubicBezTo>
                      <a:pt x="392771" y="313017"/>
                      <a:pt x="365923" y="292341"/>
                      <a:pt x="353036" y="265960"/>
                    </a:cubicBezTo>
                    <a:cubicBezTo>
                      <a:pt x="390002" y="442324"/>
                      <a:pt x="413458" y="593946"/>
                      <a:pt x="427476" y="726813"/>
                    </a:cubicBezTo>
                    <a:cubicBezTo>
                      <a:pt x="326301" y="796974"/>
                      <a:pt x="198957" y="734778"/>
                      <a:pt x="198957" y="734778"/>
                    </a:cubicBezTo>
                    <a:cubicBezTo>
                      <a:pt x="198957" y="734044"/>
                      <a:pt x="122540" y="704499"/>
                      <a:pt x="95183" y="676479"/>
                    </a:cubicBezTo>
                    <a:cubicBezTo>
                      <a:pt x="85744" y="676084"/>
                      <a:pt x="77491" y="672977"/>
                      <a:pt x="68052" y="672582"/>
                    </a:cubicBezTo>
                    <a:cubicBezTo>
                      <a:pt x="24304" y="607673"/>
                      <a:pt x="13056" y="526665"/>
                      <a:pt x="6952" y="448651"/>
                    </a:cubicBezTo>
                    <a:cubicBezTo>
                      <a:pt x="1865" y="383913"/>
                      <a:pt x="-396" y="318948"/>
                      <a:pt x="56" y="253983"/>
                    </a:cubicBezTo>
                    <a:cubicBezTo>
                      <a:pt x="396" y="206531"/>
                      <a:pt x="2374" y="158344"/>
                      <a:pt x="17578" y="113377"/>
                    </a:cubicBezTo>
                    <a:cubicBezTo>
                      <a:pt x="32783" y="68467"/>
                      <a:pt x="63022" y="26607"/>
                      <a:pt x="106487" y="7513"/>
                    </a:cubicBezTo>
                    <a:cubicBezTo>
                      <a:pt x="111235" y="5423"/>
                      <a:pt x="116039" y="3842"/>
                      <a:pt x="120957" y="2712"/>
                    </a:cubicBezTo>
                    <a:cubicBezTo>
                      <a:pt x="156057" y="-5593"/>
                      <a:pt x="195905" y="7288"/>
                      <a:pt x="232136" y="13106"/>
                    </a:cubicBezTo>
                    <a:cubicBezTo>
                      <a:pt x="285605" y="21749"/>
                      <a:pt x="332236" y="56096"/>
                      <a:pt x="366545" y="98012"/>
                    </a:cubicBezTo>
                    <a:cubicBezTo>
                      <a:pt x="400854" y="139928"/>
                      <a:pt x="427871" y="192973"/>
                      <a:pt x="451101" y="241894"/>
                    </a:cubicBezTo>
                    <a:cubicBezTo>
                      <a:pt x="523789" y="207492"/>
                      <a:pt x="576581" y="145126"/>
                      <a:pt x="620329" y="73664"/>
                    </a:cubicBezTo>
                    <a:cubicBezTo>
                      <a:pt x="649833" y="77675"/>
                      <a:pt x="680581" y="101232"/>
                      <a:pt x="692451" y="128517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76CBF214-E630-DF41-B27B-F0A627445C8D}"/>
                  </a:ext>
                </a:extLst>
              </p:cNvPr>
              <p:cNvSpPr/>
              <p:nvPr/>
            </p:nvSpPr>
            <p:spPr>
              <a:xfrm>
                <a:off x="6401105" y="4182250"/>
                <a:ext cx="172233" cy="777795"/>
              </a:xfrm>
              <a:custGeom>
                <a:avLst/>
                <a:gdLst>
                  <a:gd name="connsiteX0" fmla="*/ 133844 w 172233"/>
                  <a:gd name="connsiteY0" fmla="*/ 747036 h 777795"/>
                  <a:gd name="connsiteX1" fmla="*/ 132262 w 172233"/>
                  <a:gd name="connsiteY1" fmla="*/ 759351 h 777795"/>
                  <a:gd name="connsiteX2" fmla="*/ 29505 w 172233"/>
                  <a:gd name="connsiteY2" fmla="*/ 761385 h 777795"/>
                  <a:gd name="connsiteX3" fmla="*/ 0 w 172233"/>
                  <a:gd name="connsiteY3" fmla="*/ 0 h 777795"/>
                  <a:gd name="connsiteX4" fmla="*/ 103775 w 172233"/>
                  <a:gd name="connsiteY4" fmla="*/ 58298 h 777795"/>
                  <a:gd name="connsiteX5" fmla="*/ 161201 w 172233"/>
                  <a:gd name="connsiteY5" fmla="*/ 154616 h 777795"/>
                  <a:gd name="connsiteX6" fmla="*/ 169962 w 172233"/>
                  <a:gd name="connsiteY6" fmla="*/ 169416 h 777795"/>
                  <a:gd name="connsiteX7" fmla="*/ 133844 w 172233"/>
                  <a:gd name="connsiteY7" fmla="*/ 747036 h 777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233" h="777795">
                    <a:moveTo>
                      <a:pt x="133844" y="747036"/>
                    </a:moveTo>
                    <a:cubicBezTo>
                      <a:pt x="132827" y="755001"/>
                      <a:pt x="132262" y="759351"/>
                      <a:pt x="132262" y="759351"/>
                    </a:cubicBezTo>
                    <a:cubicBezTo>
                      <a:pt x="87948" y="799629"/>
                      <a:pt x="29505" y="761385"/>
                      <a:pt x="29505" y="761385"/>
                    </a:cubicBezTo>
                    <a:cubicBezTo>
                      <a:pt x="57709" y="572084"/>
                      <a:pt x="0" y="0"/>
                      <a:pt x="0" y="0"/>
                    </a:cubicBezTo>
                    <a:cubicBezTo>
                      <a:pt x="27357" y="28019"/>
                      <a:pt x="103775" y="57564"/>
                      <a:pt x="103775" y="58298"/>
                    </a:cubicBezTo>
                    <a:cubicBezTo>
                      <a:pt x="122935" y="90442"/>
                      <a:pt x="142040" y="122529"/>
                      <a:pt x="161201" y="154616"/>
                    </a:cubicBezTo>
                    <a:cubicBezTo>
                      <a:pt x="164140" y="159530"/>
                      <a:pt x="167079" y="164445"/>
                      <a:pt x="169962" y="169416"/>
                    </a:cubicBezTo>
                    <a:cubicBezTo>
                      <a:pt x="182057" y="346007"/>
                      <a:pt x="142322" y="679021"/>
                      <a:pt x="133844" y="74703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9" name="Freeform 278">
                <a:extLst>
                  <a:ext uri="{FF2B5EF4-FFF2-40B4-BE49-F238E27FC236}">
                    <a16:creationId xmlns:a16="http://schemas.microsoft.com/office/drawing/2014/main" id="{1C93563C-DD4E-3648-8682-92E6863252EE}"/>
                  </a:ext>
                </a:extLst>
              </p:cNvPr>
              <p:cNvSpPr/>
              <p:nvPr/>
            </p:nvSpPr>
            <p:spPr>
              <a:xfrm>
                <a:off x="6364818" y="3728119"/>
                <a:ext cx="36287" cy="454130"/>
              </a:xfrm>
              <a:custGeom>
                <a:avLst/>
                <a:gdLst>
                  <a:gd name="connsiteX0" fmla="*/ 0 w 36287"/>
                  <a:gd name="connsiteY0" fmla="*/ 0 h 454130"/>
                  <a:gd name="connsiteX1" fmla="*/ 36287 w 36287"/>
                  <a:gd name="connsiteY1" fmla="*/ 454131 h 454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6287" h="454130">
                    <a:moveTo>
                      <a:pt x="0" y="0"/>
                    </a:moveTo>
                    <a:cubicBezTo>
                      <a:pt x="0" y="0"/>
                      <a:pt x="13452" y="364875"/>
                      <a:pt x="36287" y="454131"/>
                    </a:cubicBezTo>
                  </a:path>
                </a:pathLst>
              </a:custGeom>
              <a:noFill/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78B49F19-E686-0646-A97C-978DD8E8443E}"/>
                  </a:ext>
                </a:extLst>
              </p:cNvPr>
              <p:cNvSpPr/>
              <p:nvPr/>
            </p:nvSpPr>
            <p:spPr>
              <a:xfrm>
                <a:off x="6375902" y="3216781"/>
                <a:ext cx="235986" cy="220014"/>
              </a:xfrm>
              <a:custGeom>
                <a:avLst/>
                <a:gdLst>
                  <a:gd name="connsiteX0" fmla="*/ 234221 w 235986"/>
                  <a:gd name="connsiteY0" fmla="*/ 53366 h 220014"/>
                  <a:gd name="connsiteX1" fmla="*/ 225065 w 235986"/>
                  <a:gd name="connsiteY1" fmla="*/ 74889 h 220014"/>
                  <a:gd name="connsiteX2" fmla="*/ 225065 w 235986"/>
                  <a:gd name="connsiteY2" fmla="*/ 74945 h 220014"/>
                  <a:gd name="connsiteX3" fmla="*/ 219695 w 235986"/>
                  <a:gd name="connsiteY3" fmla="*/ 83984 h 220014"/>
                  <a:gd name="connsiteX4" fmla="*/ 80425 w 235986"/>
                  <a:gd name="connsiteY4" fmla="*/ 220014 h 220014"/>
                  <a:gd name="connsiteX5" fmla="*/ 46568 w 235986"/>
                  <a:gd name="connsiteY5" fmla="*/ 207021 h 220014"/>
                  <a:gd name="connsiteX6" fmla="*/ 277 w 235986"/>
                  <a:gd name="connsiteY6" fmla="*/ 121663 h 220014"/>
                  <a:gd name="connsiteX7" fmla="*/ 73585 w 235986"/>
                  <a:gd name="connsiteY7" fmla="*/ 15460 h 220014"/>
                  <a:gd name="connsiteX8" fmla="*/ 128412 w 235986"/>
                  <a:gd name="connsiteY8" fmla="*/ 28792 h 220014"/>
                  <a:gd name="connsiteX9" fmla="*/ 179790 w 235986"/>
                  <a:gd name="connsiteY9" fmla="*/ 1225 h 220014"/>
                  <a:gd name="connsiteX10" fmla="*/ 231282 w 235986"/>
                  <a:gd name="connsiteY10" fmla="*/ 20319 h 220014"/>
                  <a:gd name="connsiteX11" fmla="*/ 234221 w 235986"/>
                  <a:gd name="connsiteY11" fmla="*/ 53366 h 220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5986" h="220014">
                    <a:moveTo>
                      <a:pt x="234221" y="53366"/>
                    </a:moveTo>
                    <a:cubicBezTo>
                      <a:pt x="232243" y="60992"/>
                      <a:pt x="228908" y="68053"/>
                      <a:pt x="225065" y="74889"/>
                    </a:cubicBezTo>
                    <a:cubicBezTo>
                      <a:pt x="225065" y="74889"/>
                      <a:pt x="225065" y="74889"/>
                      <a:pt x="225065" y="74945"/>
                    </a:cubicBezTo>
                    <a:cubicBezTo>
                      <a:pt x="223369" y="77996"/>
                      <a:pt x="221560" y="81047"/>
                      <a:pt x="219695" y="83984"/>
                    </a:cubicBezTo>
                    <a:cubicBezTo>
                      <a:pt x="184934" y="139515"/>
                      <a:pt x="136721" y="186515"/>
                      <a:pt x="80425" y="220014"/>
                    </a:cubicBezTo>
                    <a:cubicBezTo>
                      <a:pt x="67877" y="218376"/>
                      <a:pt x="56516" y="213744"/>
                      <a:pt x="46568" y="207021"/>
                    </a:cubicBezTo>
                    <a:cubicBezTo>
                      <a:pt x="19777" y="189001"/>
                      <a:pt x="2933" y="155445"/>
                      <a:pt x="277" y="121663"/>
                    </a:cubicBezTo>
                    <a:cubicBezTo>
                      <a:pt x="-3341" y="75284"/>
                      <a:pt x="28933" y="28566"/>
                      <a:pt x="73585" y="15460"/>
                    </a:cubicBezTo>
                    <a:cubicBezTo>
                      <a:pt x="91955" y="10094"/>
                      <a:pt x="114451" y="15686"/>
                      <a:pt x="128412" y="28792"/>
                    </a:cubicBezTo>
                    <a:cubicBezTo>
                      <a:pt x="144238" y="17155"/>
                      <a:pt x="160629" y="5292"/>
                      <a:pt x="179790" y="1225"/>
                    </a:cubicBezTo>
                    <a:cubicBezTo>
                      <a:pt x="199008" y="-2843"/>
                      <a:pt x="221730" y="3145"/>
                      <a:pt x="231282" y="20319"/>
                    </a:cubicBezTo>
                    <a:cubicBezTo>
                      <a:pt x="236764" y="30205"/>
                      <a:pt x="237047" y="42407"/>
                      <a:pt x="234221" y="53366"/>
                    </a:cubicBez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1" name="Freeform 280">
                <a:extLst>
                  <a:ext uri="{FF2B5EF4-FFF2-40B4-BE49-F238E27FC236}">
                    <a16:creationId xmlns:a16="http://schemas.microsoft.com/office/drawing/2014/main" id="{A45AA4F6-E60E-E54D-80DD-A8D0B6E41888}"/>
                  </a:ext>
                </a:extLst>
              </p:cNvPr>
              <p:cNvSpPr/>
              <p:nvPr/>
            </p:nvSpPr>
            <p:spPr>
              <a:xfrm>
                <a:off x="6456327" y="3291727"/>
                <a:ext cx="154037" cy="180175"/>
              </a:xfrm>
              <a:custGeom>
                <a:avLst/>
                <a:gdLst>
                  <a:gd name="connsiteX0" fmla="*/ 111292 w 154037"/>
                  <a:gd name="connsiteY0" fmla="*/ 169925 h 180175"/>
                  <a:gd name="connsiteX1" fmla="*/ 81674 w 154037"/>
                  <a:gd name="connsiteY1" fmla="*/ 179246 h 180175"/>
                  <a:gd name="connsiteX2" fmla="*/ 0 w 154037"/>
                  <a:gd name="connsiteY2" fmla="*/ 145069 h 180175"/>
                  <a:gd name="connsiteX3" fmla="*/ 139270 w 154037"/>
                  <a:gd name="connsiteY3" fmla="*/ 9038 h 180175"/>
                  <a:gd name="connsiteX4" fmla="*/ 144640 w 154037"/>
                  <a:gd name="connsiteY4" fmla="*/ 0 h 180175"/>
                  <a:gd name="connsiteX5" fmla="*/ 111292 w 154037"/>
                  <a:gd name="connsiteY5" fmla="*/ 169925 h 180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037" h="180175">
                    <a:moveTo>
                      <a:pt x="111292" y="169925"/>
                    </a:moveTo>
                    <a:cubicBezTo>
                      <a:pt x="100722" y="174952"/>
                      <a:pt x="90831" y="177890"/>
                      <a:pt x="81674" y="179246"/>
                    </a:cubicBezTo>
                    <a:cubicBezTo>
                      <a:pt x="30070" y="186872"/>
                      <a:pt x="0" y="145069"/>
                      <a:pt x="0" y="145069"/>
                    </a:cubicBezTo>
                    <a:cubicBezTo>
                      <a:pt x="56296" y="111570"/>
                      <a:pt x="104509" y="64569"/>
                      <a:pt x="139270" y="9038"/>
                    </a:cubicBezTo>
                    <a:cubicBezTo>
                      <a:pt x="141135" y="6101"/>
                      <a:pt x="142944" y="3050"/>
                      <a:pt x="144640" y="0"/>
                    </a:cubicBezTo>
                    <a:cubicBezTo>
                      <a:pt x="145544" y="3389"/>
                      <a:pt x="179910" y="137103"/>
                      <a:pt x="111292" y="16992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2" name="Freeform 281">
                <a:extLst>
                  <a:ext uri="{FF2B5EF4-FFF2-40B4-BE49-F238E27FC236}">
                    <a16:creationId xmlns:a16="http://schemas.microsoft.com/office/drawing/2014/main" id="{B16ED963-4D6B-7B49-8F66-5894A118E5E9}"/>
                  </a:ext>
                </a:extLst>
              </p:cNvPr>
              <p:cNvSpPr/>
              <p:nvPr/>
            </p:nvSpPr>
            <p:spPr>
              <a:xfrm>
                <a:off x="6422471" y="3423802"/>
                <a:ext cx="115587" cy="95074"/>
              </a:xfrm>
              <a:custGeom>
                <a:avLst/>
                <a:gdLst>
                  <a:gd name="connsiteX0" fmla="*/ 115588 w 115587"/>
                  <a:gd name="connsiteY0" fmla="*/ 95074 h 95074"/>
                  <a:gd name="connsiteX1" fmla="*/ 4409 w 115587"/>
                  <a:gd name="connsiteY1" fmla="*/ 84680 h 95074"/>
                  <a:gd name="connsiteX2" fmla="*/ 0 w 115587"/>
                  <a:gd name="connsiteY2" fmla="*/ 0 h 95074"/>
                  <a:gd name="connsiteX3" fmla="*/ 33857 w 115587"/>
                  <a:gd name="connsiteY3" fmla="*/ 12993 h 95074"/>
                  <a:gd name="connsiteX4" fmla="*/ 115531 w 115587"/>
                  <a:gd name="connsiteY4" fmla="*/ 47170 h 95074"/>
                  <a:gd name="connsiteX5" fmla="*/ 115588 w 115587"/>
                  <a:gd name="connsiteY5" fmla="*/ 95074 h 9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5587" h="95074">
                    <a:moveTo>
                      <a:pt x="115588" y="95074"/>
                    </a:moveTo>
                    <a:cubicBezTo>
                      <a:pt x="79357" y="89256"/>
                      <a:pt x="39509" y="76376"/>
                      <a:pt x="4409" y="84680"/>
                    </a:cubicBezTo>
                    <a:lnTo>
                      <a:pt x="0" y="0"/>
                    </a:lnTo>
                    <a:cubicBezTo>
                      <a:pt x="9948" y="6722"/>
                      <a:pt x="21309" y="11355"/>
                      <a:pt x="33857" y="12993"/>
                    </a:cubicBezTo>
                    <a:cubicBezTo>
                      <a:pt x="33857" y="12993"/>
                      <a:pt x="63926" y="54796"/>
                      <a:pt x="115531" y="47170"/>
                    </a:cubicBezTo>
                    <a:lnTo>
                      <a:pt x="115588" y="95074"/>
                    </a:lnTo>
                    <a:close/>
                  </a:path>
                </a:pathLst>
              </a:custGeom>
              <a:solidFill>
                <a:srgbClr val="1B0F34"/>
              </a:solidFill>
              <a:ln w="56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3" name="Freeform 282">
                <a:extLst>
                  <a:ext uri="{FF2B5EF4-FFF2-40B4-BE49-F238E27FC236}">
                    <a16:creationId xmlns:a16="http://schemas.microsoft.com/office/drawing/2014/main" id="{2DA35843-F2E8-D844-8F3E-96A0D66BD77C}"/>
                  </a:ext>
                </a:extLst>
              </p:cNvPr>
              <p:cNvSpPr/>
              <p:nvPr/>
            </p:nvSpPr>
            <p:spPr>
              <a:xfrm>
                <a:off x="6926023" y="3456680"/>
                <a:ext cx="130953" cy="177607"/>
              </a:xfrm>
              <a:custGeom>
                <a:avLst/>
                <a:gdLst>
                  <a:gd name="connsiteX0" fmla="*/ 72350 w 130953"/>
                  <a:gd name="connsiteY0" fmla="*/ 177608 h 177607"/>
                  <a:gd name="connsiteX1" fmla="*/ 228 w 130953"/>
                  <a:gd name="connsiteY1" fmla="*/ 122755 h 177607"/>
                  <a:gd name="connsiteX2" fmla="*/ 33010 w 130953"/>
                  <a:gd name="connsiteY2" fmla="*/ 62535 h 177607"/>
                  <a:gd name="connsiteX3" fmla="*/ 44089 w 130953"/>
                  <a:gd name="connsiteY3" fmla="*/ 69597 h 177607"/>
                  <a:gd name="connsiteX4" fmla="*/ 90494 w 130953"/>
                  <a:gd name="connsiteY4" fmla="*/ 0 h 177607"/>
                  <a:gd name="connsiteX5" fmla="*/ 72350 w 130953"/>
                  <a:gd name="connsiteY5" fmla="*/ 177608 h 17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0953" h="177607">
                    <a:moveTo>
                      <a:pt x="72350" y="177608"/>
                    </a:moveTo>
                    <a:cubicBezTo>
                      <a:pt x="60481" y="150322"/>
                      <a:pt x="29732" y="126766"/>
                      <a:pt x="228" y="122755"/>
                    </a:cubicBezTo>
                    <a:cubicBezTo>
                      <a:pt x="228" y="122755"/>
                      <a:pt x="-4859" y="69088"/>
                      <a:pt x="33010" y="62535"/>
                    </a:cubicBezTo>
                    <a:lnTo>
                      <a:pt x="44089" y="69597"/>
                    </a:lnTo>
                    <a:lnTo>
                      <a:pt x="90494" y="0"/>
                    </a:lnTo>
                    <a:cubicBezTo>
                      <a:pt x="90494" y="0"/>
                      <a:pt x="192629" y="120213"/>
                      <a:pt x="72350" y="17760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4" name="Freeform 283">
                <a:extLst>
                  <a:ext uri="{FF2B5EF4-FFF2-40B4-BE49-F238E27FC236}">
                    <a16:creationId xmlns:a16="http://schemas.microsoft.com/office/drawing/2014/main" id="{43FF8E0B-01E7-FF46-9C06-2B46D15CBFD5}"/>
                  </a:ext>
                </a:extLst>
              </p:cNvPr>
              <p:cNvSpPr/>
              <p:nvPr/>
            </p:nvSpPr>
            <p:spPr>
              <a:xfrm>
                <a:off x="6603161" y="5009898"/>
                <a:ext cx="181070" cy="107002"/>
              </a:xfrm>
              <a:custGeom>
                <a:avLst/>
                <a:gdLst>
                  <a:gd name="connsiteX0" fmla="*/ 174042 w 181070"/>
                  <a:gd name="connsiteY0" fmla="*/ 21184 h 107002"/>
                  <a:gd name="connsiteX1" fmla="*/ 175342 w 181070"/>
                  <a:gd name="connsiteY1" fmla="*/ 46210 h 107002"/>
                  <a:gd name="connsiteX2" fmla="*/ 46076 w 181070"/>
                  <a:gd name="connsiteY2" fmla="*/ 106881 h 107002"/>
                  <a:gd name="connsiteX3" fmla="*/ 8376 w 181070"/>
                  <a:gd name="connsiteY3" fmla="*/ 14349 h 107002"/>
                  <a:gd name="connsiteX4" fmla="*/ 115711 w 181070"/>
                  <a:gd name="connsiteY4" fmla="*/ 0 h 107002"/>
                  <a:gd name="connsiteX5" fmla="*/ 147985 w 181070"/>
                  <a:gd name="connsiteY5" fmla="*/ 4181 h 107002"/>
                  <a:gd name="connsiteX6" fmla="*/ 174042 w 181070"/>
                  <a:gd name="connsiteY6" fmla="*/ 21184 h 107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070" h="107002">
                    <a:moveTo>
                      <a:pt x="174042" y="21184"/>
                    </a:moveTo>
                    <a:cubicBezTo>
                      <a:pt x="182859" y="26946"/>
                      <a:pt x="183480" y="39544"/>
                      <a:pt x="175342" y="46210"/>
                    </a:cubicBezTo>
                    <a:cubicBezTo>
                      <a:pt x="150076" y="66942"/>
                      <a:pt x="98076" y="104000"/>
                      <a:pt x="46076" y="106881"/>
                    </a:cubicBezTo>
                    <a:cubicBezTo>
                      <a:pt x="-26499" y="110892"/>
                      <a:pt x="8376" y="14349"/>
                      <a:pt x="8376" y="14349"/>
                    </a:cubicBezTo>
                    <a:cubicBezTo>
                      <a:pt x="43193" y="24348"/>
                      <a:pt x="84793" y="18812"/>
                      <a:pt x="115711" y="0"/>
                    </a:cubicBezTo>
                    <a:lnTo>
                      <a:pt x="147985" y="4181"/>
                    </a:lnTo>
                    <a:lnTo>
                      <a:pt x="174042" y="21184"/>
                    </a:lnTo>
                    <a:close/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5" name="Freeform 284">
                <a:extLst>
                  <a:ext uri="{FF2B5EF4-FFF2-40B4-BE49-F238E27FC236}">
                    <a16:creationId xmlns:a16="http://schemas.microsoft.com/office/drawing/2014/main" id="{384F6B13-8C07-2C43-AE1F-0883EF1239B6}"/>
                  </a:ext>
                </a:extLst>
              </p:cNvPr>
              <p:cNvSpPr/>
              <p:nvPr/>
            </p:nvSpPr>
            <p:spPr>
              <a:xfrm>
                <a:off x="6422290" y="4929286"/>
                <a:ext cx="171548" cy="107002"/>
              </a:xfrm>
              <a:custGeom>
                <a:avLst/>
                <a:gdLst>
                  <a:gd name="connsiteX0" fmla="*/ 158385 w 171548"/>
                  <a:gd name="connsiteY0" fmla="*/ 12597 h 107002"/>
                  <a:gd name="connsiteX1" fmla="*/ 160646 w 171548"/>
                  <a:gd name="connsiteY1" fmla="*/ 57621 h 107002"/>
                  <a:gd name="connsiteX2" fmla="*/ 46076 w 171548"/>
                  <a:gd name="connsiteY2" fmla="*/ 106881 h 107002"/>
                  <a:gd name="connsiteX3" fmla="*/ 8376 w 171548"/>
                  <a:gd name="connsiteY3" fmla="*/ 14349 h 107002"/>
                  <a:gd name="connsiteX4" fmla="*/ 111133 w 171548"/>
                  <a:gd name="connsiteY4" fmla="*/ 12315 h 107002"/>
                  <a:gd name="connsiteX5" fmla="*/ 112715 w 171548"/>
                  <a:gd name="connsiteY5" fmla="*/ 0 h 107002"/>
                  <a:gd name="connsiteX6" fmla="*/ 144368 w 171548"/>
                  <a:gd name="connsiteY6" fmla="*/ 4124 h 107002"/>
                  <a:gd name="connsiteX7" fmla="*/ 158385 w 171548"/>
                  <a:gd name="connsiteY7" fmla="*/ 12597 h 107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548" h="107002">
                    <a:moveTo>
                      <a:pt x="158385" y="12597"/>
                    </a:moveTo>
                    <a:cubicBezTo>
                      <a:pt x="174889" y="22596"/>
                      <a:pt x="176133" y="46153"/>
                      <a:pt x="160646" y="57621"/>
                    </a:cubicBezTo>
                    <a:cubicBezTo>
                      <a:pt x="132780" y="78296"/>
                      <a:pt x="89428" y="104452"/>
                      <a:pt x="46076" y="106881"/>
                    </a:cubicBezTo>
                    <a:cubicBezTo>
                      <a:pt x="-26499" y="110892"/>
                      <a:pt x="8376" y="14349"/>
                      <a:pt x="8376" y="14349"/>
                    </a:cubicBezTo>
                    <a:cubicBezTo>
                      <a:pt x="8376" y="14349"/>
                      <a:pt x="66819" y="52593"/>
                      <a:pt x="111133" y="12315"/>
                    </a:cubicBezTo>
                    <a:cubicBezTo>
                      <a:pt x="111133" y="12315"/>
                      <a:pt x="111698" y="7965"/>
                      <a:pt x="112715" y="0"/>
                    </a:cubicBezTo>
                    <a:lnTo>
                      <a:pt x="144368" y="4124"/>
                    </a:lnTo>
                    <a:lnTo>
                      <a:pt x="158385" y="12597"/>
                    </a:lnTo>
                    <a:close/>
                  </a:path>
                </a:pathLst>
              </a:custGeom>
              <a:solidFill>
                <a:srgbClr val="1B0F34"/>
              </a:solidFill>
              <a:ln w="22609" cap="flat">
                <a:solidFill>
                  <a:srgbClr val="1B0F3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262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8" grpId="0" animBg="1"/>
      <p:bldP spid="2" grpId="0"/>
      <p:bldP spid="3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E3F6A993-8F11-644F-9CFB-7ACA85601950}"/>
              </a:ext>
            </a:extLst>
          </p:cNvPr>
          <p:cNvSpPr/>
          <p:nvPr/>
        </p:nvSpPr>
        <p:spPr bwMode="auto">
          <a:xfrm>
            <a:off x="4118563" y="3560710"/>
            <a:ext cx="3954873" cy="3954873"/>
          </a:xfrm>
          <a:custGeom>
            <a:avLst/>
            <a:gdLst>
              <a:gd name="connsiteX0" fmla="*/ 2658594 w 4162389"/>
              <a:gd name="connsiteY0" fmla="*/ 1467901 h 4162389"/>
              <a:gd name="connsiteX1" fmla="*/ 2535022 w 4162389"/>
              <a:gd name="connsiteY1" fmla="*/ 1430155 h 4162389"/>
              <a:gd name="connsiteX2" fmla="*/ 1650983 w 4162389"/>
              <a:gd name="connsiteY2" fmla="*/ 1430154 h 4162389"/>
              <a:gd name="connsiteX3" fmla="*/ 1429967 w 4162389"/>
              <a:gd name="connsiteY3" fmla="*/ 1651170 h 4162389"/>
              <a:gd name="connsiteX4" fmla="*/ 1429967 w 4162389"/>
              <a:gd name="connsiteY4" fmla="*/ 2535208 h 4162389"/>
              <a:gd name="connsiteX5" fmla="*/ 1650983 w 4162389"/>
              <a:gd name="connsiteY5" fmla="*/ 2756224 h 4162389"/>
              <a:gd name="connsiteX6" fmla="*/ 2535022 w 4162389"/>
              <a:gd name="connsiteY6" fmla="*/ 2756224 h 4162389"/>
              <a:gd name="connsiteX7" fmla="*/ 2756038 w 4162389"/>
              <a:gd name="connsiteY7" fmla="*/ 2535207 h 4162389"/>
              <a:gd name="connsiteX8" fmla="*/ 2756038 w 4162389"/>
              <a:gd name="connsiteY8" fmla="*/ 1651171 h 4162389"/>
              <a:gd name="connsiteX9" fmla="*/ 2658594 w 4162389"/>
              <a:gd name="connsiteY9" fmla="*/ 1467901 h 4162389"/>
              <a:gd name="connsiteX10" fmla="*/ 2732415 w 4162389"/>
              <a:gd name="connsiteY10" fmla="*/ 1383159 h 4162389"/>
              <a:gd name="connsiteX11" fmla="*/ 2843065 w 4162389"/>
              <a:gd name="connsiteY11" fmla="*/ 1591266 h 4162389"/>
              <a:gd name="connsiteX12" fmla="*/ 2843065 w 4162389"/>
              <a:gd name="connsiteY12" fmla="*/ 2595112 h 4162389"/>
              <a:gd name="connsiteX13" fmla="*/ 2592096 w 4162389"/>
              <a:gd name="connsiteY13" fmla="*/ 2846081 h 4162389"/>
              <a:gd name="connsiteX14" fmla="*/ 1588248 w 4162389"/>
              <a:gd name="connsiteY14" fmla="*/ 2846081 h 4162389"/>
              <a:gd name="connsiteX15" fmla="*/ 1337279 w 4162389"/>
              <a:gd name="connsiteY15" fmla="*/ 2595112 h 4162389"/>
              <a:gd name="connsiteX16" fmla="*/ 1337279 w 4162389"/>
              <a:gd name="connsiteY16" fmla="*/ 1591266 h 4162389"/>
              <a:gd name="connsiteX17" fmla="*/ 1588248 w 4162389"/>
              <a:gd name="connsiteY17" fmla="*/ 1340297 h 4162389"/>
              <a:gd name="connsiteX18" fmla="*/ 2592096 w 4162389"/>
              <a:gd name="connsiteY18" fmla="*/ 1340297 h 4162389"/>
              <a:gd name="connsiteX19" fmla="*/ 2732415 w 4162389"/>
              <a:gd name="connsiteY19" fmla="*/ 1383159 h 4162389"/>
              <a:gd name="connsiteX20" fmla="*/ 3205015 w 4162389"/>
              <a:gd name="connsiteY20" fmla="*/ 1409777 h 4162389"/>
              <a:gd name="connsiteX21" fmla="*/ 3142075 w 4162389"/>
              <a:gd name="connsiteY21" fmla="*/ 1376701 h 4162389"/>
              <a:gd name="connsiteX22" fmla="*/ 1839944 w 4162389"/>
              <a:gd name="connsiteY22" fmla="*/ 851512 h 4162389"/>
              <a:gd name="connsiteX23" fmla="*/ 1383101 w 4162389"/>
              <a:gd name="connsiteY23" fmla="*/ 1045754 h 4162389"/>
              <a:gd name="connsiteX24" fmla="*/ 857912 w 4162389"/>
              <a:gd name="connsiteY24" fmla="*/ 2347882 h 4162389"/>
              <a:gd name="connsiteX25" fmla="*/ 1052153 w 4162389"/>
              <a:gd name="connsiteY25" fmla="*/ 2804726 h 4162389"/>
              <a:gd name="connsiteX26" fmla="*/ 2354284 w 4162389"/>
              <a:gd name="connsiteY26" fmla="*/ 3329915 h 4162389"/>
              <a:gd name="connsiteX27" fmla="*/ 2811127 w 4162389"/>
              <a:gd name="connsiteY27" fmla="*/ 3135674 h 4162389"/>
              <a:gd name="connsiteX28" fmla="*/ 3336316 w 4162389"/>
              <a:gd name="connsiteY28" fmla="*/ 1833545 h 4162389"/>
              <a:gd name="connsiteX29" fmla="*/ 3205015 w 4162389"/>
              <a:gd name="connsiteY29" fmla="*/ 1409777 h 4162389"/>
              <a:gd name="connsiteX30" fmla="*/ 3350994 w 4162389"/>
              <a:gd name="connsiteY30" fmla="*/ 1315812 h 4162389"/>
              <a:gd name="connsiteX31" fmla="*/ 3500089 w 4162389"/>
              <a:gd name="connsiteY31" fmla="*/ 1797011 h 4162389"/>
              <a:gd name="connsiteX32" fmla="*/ 2903724 w 4162389"/>
              <a:gd name="connsiteY32" fmla="*/ 3275610 h 4162389"/>
              <a:gd name="connsiteX33" fmla="*/ 2384968 w 4162389"/>
              <a:gd name="connsiteY33" fmla="*/ 3496175 h 4162389"/>
              <a:gd name="connsiteX34" fmla="*/ 906366 w 4162389"/>
              <a:gd name="connsiteY34" fmla="*/ 2899810 h 4162389"/>
              <a:gd name="connsiteX35" fmla="*/ 685801 w 4162389"/>
              <a:gd name="connsiteY35" fmla="*/ 2381053 h 4162389"/>
              <a:gd name="connsiteX36" fmla="*/ 1282165 w 4162389"/>
              <a:gd name="connsiteY36" fmla="*/ 902454 h 4162389"/>
              <a:gd name="connsiteX37" fmla="*/ 1800922 w 4162389"/>
              <a:gd name="connsiteY37" fmla="*/ 681888 h 4162389"/>
              <a:gd name="connsiteX38" fmla="*/ 3279524 w 4162389"/>
              <a:gd name="connsiteY38" fmla="*/ 1278254 h 4162389"/>
              <a:gd name="connsiteX39" fmla="*/ 3350994 w 4162389"/>
              <a:gd name="connsiteY39" fmla="*/ 1315812 h 4162389"/>
              <a:gd name="connsiteX40" fmla="*/ 2086803 w 4162389"/>
              <a:gd name="connsiteY40" fmla="*/ 333529 h 4162389"/>
              <a:gd name="connsiteX41" fmla="*/ 1413248 w 4162389"/>
              <a:gd name="connsiteY41" fmla="*/ 468069 h 4162389"/>
              <a:gd name="connsiteX42" fmla="*/ 335252 w 4162389"/>
              <a:gd name="connsiteY42" fmla="*/ 2084211 h 4162389"/>
              <a:gd name="connsiteX43" fmla="*/ 469792 w 4162389"/>
              <a:gd name="connsiteY43" fmla="*/ 2757766 h 4162389"/>
              <a:gd name="connsiteX44" fmla="*/ 2085936 w 4162389"/>
              <a:gd name="connsiteY44" fmla="*/ 3835763 h 4162389"/>
              <a:gd name="connsiteX45" fmla="*/ 2759491 w 4162389"/>
              <a:gd name="connsiteY45" fmla="*/ 3701223 h 4162389"/>
              <a:gd name="connsiteX46" fmla="*/ 3837487 w 4162389"/>
              <a:gd name="connsiteY46" fmla="*/ 2085081 h 4162389"/>
              <a:gd name="connsiteX47" fmla="*/ 3702947 w 4162389"/>
              <a:gd name="connsiteY47" fmla="*/ 1411526 h 4162389"/>
              <a:gd name="connsiteX48" fmla="*/ 2081688 w 4162389"/>
              <a:gd name="connsiteY48" fmla="*/ 92758 h 4162389"/>
              <a:gd name="connsiteX49" fmla="*/ 3916858 w 4162389"/>
              <a:gd name="connsiteY49" fmla="*/ 1316850 h 4162389"/>
              <a:gd name="connsiteX50" fmla="*/ 4069632 w 4162389"/>
              <a:gd name="connsiteY50" fmla="*/ 2081689 h 4162389"/>
              <a:gd name="connsiteX51" fmla="*/ 2845541 w 4162389"/>
              <a:gd name="connsiteY51" fmla="*/ 3916857 h 4162389"/>
              <a:gd name="connsiteX52" fmla="*/ 2080702 w 4162389"/>
              <a:gd name="connsiteY52" fmla="*/ 4069631 h 4162389"/>
              <a:gd name="connsiteX53" fmla="*/ 245532 w 4162389"/>
              <a:gd name="connsiteY53" fmla="*/ 2845539 h 4162389"/>
              <a:gd name="connsiteX54" fmla="*/ 92758 w 4162389"/>
              <a:gd name="connsiteY54" fmla="*/ 2080700 h 4162389"/>
              <a:gd name="connsiteX55" fmla="*/ 1316849 w 4162389"/>
              <a:gd name="connsiteY55" fmla="*/ 245532 h 4162389"/>
              <a:gd name="connsiteX56" fmla="*/ 2081688 w 4162389"/>
              <a:gd name="connsiteY56" fmla="*/ 92758 h 416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162389" h="4162389">
                <a:moveTo>
                  <a:pt x="2658594" y="1467901"/>
                </a:moveTo>
                <a:cubicBezTo>
                  <a:pt x="2623319" y="1444069"/>
                  <a:pt x="2580796" y="1430155"/>
                  <a:pt x="2535022" y="1430155"/>
                </a:cubicBezTo>
                <a:lnTo>
                  <a:pt x="1650983" y="1430154"/>
                </a:lnTo>
                <a:cubicBezTo>
                  <a:pt x="1528920" y="1430155"/>
                  <a:pt x="1429966" y="1529106"/>
                  <a:pt x="1429967" y="1651170"/>
                </a:cubicBezTo>
                <a:lnTo>
                  <a:pt x="1429967" y="2535208"/>
                </a:lnTo>
                <a:cubicBezTo>
                  <a:pt x="1429967" y="2657271"/>
                  <a:pt x="1528919" y="2756224"/>
                  <a:pt x="1650983" y="2756224"/>
                </a:cubicBezTo>
                <a:lnTo>
                  <a:pt x="2535022" y="2756224"/>
                </a:lnTo>
                <a:cubicBezTo>
                  <a:pt x="2657086" y="2756224"/>
                  <a:pt x="2756038" y="2657271"/>
                  <a:pt x="2756038" y="2535207"/>
                </a:cubicBezTo>
                <a:lnTo>
                  <a:pt x="2756038" y="1651171"/>
                </a:lnTo>
                <a:cubicBezTo>
                  <a:pt x="2756038" y="1574881"/>
                  <a:pt x="2717385" y="1507619"/>
                  <a:pt x="2658594" y="1467901"/>
                </a:cubicBezTo>
                <a:close/>
                <a:moveTo>
                  <a:pt x="2732415" y="1383159"/>
                </a:moveTo>
                <a:cubicBezTo>
                  <a:pt x="2799173" y="1428260"/>
                  <a:pt x="2843065" y="1504637"/>
                  <a:pt x="2843065" y="1591266"/>
                </a:cubicBezTo>
                <a:lnTo>
                  <a:pt x="2843065" y="2595112"/>
                </a:lnTo>
                <a:cubicBezTo>
                  <a:pt x="2843065" y="2733718"/>
                  <a:pt x="2730702" y="2846081"/>
                  <a:pt x="2592096" y="2846081"/>
                </a:cubicBezTo>
                <a:lnTo>
                  <a:pt x="1588248" y="2846081"/>
                </a:lnTo>
                <a:cubicBezTo>
                  <a:pt x="1449642" y="2846081"/>
                  <a:pt x="1337279" y="2733718"/>
                  <a:pt x="1337279" y="2595112"/>
                </a:cubicBezTo>
                <a:lnTo>
                  <a:pt x="1337279" y="1591266"/>
                </a:lnTo>
                <a:cubicBezTo>
                  <a:pt x="1337279" y="1452660"/>
                  <a:pt x="1449642" y="1340297"/>
                  <a:pt x="1588248" y="1340297"/>
                </a:cubicBezTo>
                <a:lnTo>
                  <a:pt x="2592096" y="1340297"/>
                </a:lnTo>
                <a:cubicBezTo>
                  <a:pt x="2644073" y="1340297"/>
                  <a:pt x="2692360" y="1356098"/>
                  <a:pt x="2732415" y="1383159"/>
                </a:cubicBezTo>
                <a:close/>
                <a:moveTo>
                  <a:pt x="3205015" y="1409777"/>
                </a:moveTo>
                <a:cubicBezTo>
                  <a:pt x="3185573" y="1396893"/>
                  <a:pt x="3164549" y="1385766"/>
                  <a:pt x="3142075" y="1376701"/>
                </a:cubicBezTo>
                <a:lnTo>
                  <a:pt x="1839944" y="851512"/>
                </a:lnTo>
                <a:cubicBezTo>
                  <a:pt x="1660152" y="778997"/>
                  <a:pt x="1455616" y="865961"/>
                  <a:pt x="1383101" y="1045754"/>
                </a:cubicBezTo>
                <a:lnTo>
                  <a:pt x="857912" y="2347882"/>
                </a:lnTo>
                <a:cubicBezTo>
                  <a:pt x="785396" y="2527674"/>
                  <a:pt x="872361" y="2732210"/>
                  <a:pt x="1052153" y="2804726"/>
                </a:cubicBezTo>
                <a:lnTo>
                  <a:pt x="2354284" y="3329915"/>
                </a:lnTo>
                <a:cubicBezTo>
                  <a:pt x="2534076" y="3402430"/>
                  <a:pt x="2738612" y="3315466"/>
                  <a:pt x="2811127" y="3135674"/>
                </a:cubicBezTo>
                <a:lnTo>
                  <a:pt x="3336316" y="1833545"/>
                </a:lnTo>
                <a:cubicBezTo>
                  <a:pt x="3399767" y="1676227"/>
                  <a:pt x="3341117" y="1499965"/>
                  <a:pt x="3205015" y="1409777"/>
                </a:cubicBezTo>
                <a:close/>
                <a:moveTo>
                  <a:pt x="3350994" y="1315812"/>
                </a:moveTo>
                <a:cubicBezTo>
                  <a:pt x="3505539" y="1418222"/>
                  <a:pt x="3572139" y="1618372"/>
                  <a:pt x="3500089" y="1797011"/>
                </a:cubicBezTo>
                <a:lnTo>
                  <a:pt x="2903724" y="3275610"/>
                </a:lnTo>
                <a:cubicBezTo>
                  <a:pt x="2821381" y="3479768"/>
                  <a:pt x="2589125" y="3578518"/>
                  <a:pt x="2384968" y="3496175"/>
                </a:cubicBezTo>
                <a:lnTo>
                  <a:pt x="906366" y="2899810"/>
                </a:lnTo>
                <a:cubicBezTo>
                  <a:pt x="702209" y="2817467"/>
                  <a:pt x="603457" y="2585211"/>
                  <a:pt x="685801" y="2381053"/>
                </a:cubicBezTo>
                <a:lnTo>
                  <a:pt x="1282165" y="902454"/>
                </a:lnTo>
                <a:cubicBezTo>
                  <a:pt x="1364509" y="698296"/>
                  <a:pt x="1596765" y="599546"/>
                  <a:pt x="1800922" y="681888"/>
                </a:cubicBezTo>
                <a:lnTo>
                  <a:pt x="3279524" y="1278254"/>
                </a:lnTo>
                <a:cubicBezTo>
                  <a:pt x="3305043" y="1288547"/>
                  <a:pt x="3328916" y="1301182"/>
                  <a:pt x="3350994" y="1315812"/>
                </a:cubicBezTo>
                <a:close/>
                <a:moveTo>
                  <a:pt x="2086803" y="333529"/>
                </a:moveTo>
                <a:cubicBezTo>
                  <a:pt x="1863654" y="184684"/>
                  <a:pt x="1562093" y="244919"/>
                  <a:pt x="1413248" y="468069"/>
                </a:cubicBezTo>
                <a:lnTo>
                  <a:pt x="335252" y="2084211"/>
                </a:lnTo>
                <a:cubicBezTo>
                  <a:pt x="186407" y="2307360"/>
                  <a:pt x="246643" y="2608921"/>
                  <a:pt x="469792" y="2757766"/>
                </a:cubicBezTo>
                <a:lnTo>
                  <a:pt x="2085936" y="3835763"/>
                </a:lnTo>
                <a:cubicBezTo>
                  <a:pt x="2309085" y="3984608"/>
                  <a:pt x="2610646" y="3924373"/>
                  <a:pt x="2759491" y="3701223"/>
                </a:cubicBezTo>
                <a:lnTo>
                  <a:pt x="3837487" y="2085081"/>
                </a:lnTo>
                <a:cubicBezTo>
                  <a:pt x="3986332" y="1861932"/>
                  <a:pt x="3926096" y="1560371"/>
                  <a:pt x="3702947" y="1411526"/>
                </a:cubicBezTo>
                <a:close/>
                <a:moveTo>
                  <a:pt x="2081688" y="92758"/>
                </a:moveTo>
                <a:lnTo>
                  <a:pt x="3916858" y="1316850"/>
                </a:lnTo>
                <a:cubicBezTo>
                  <a:pt x="4170249" y="1485867"/>
                  <a:pt x="4238648" y="1828297"/>
                  <a:pt x="4069632" y="2081689"/>
                </a:cubicBezTo>
                <a:lnTo>
                  <a:pt x="2845541" y="3916857"/>
                </a:lnTo>
                <a:cubicBezTo>
                  <a:pt x="2676524" y="4170248"/>
                  <a:pt x="2334094" y="4238648"/>
                  <a:pt x="2080702" y="4069631"/>
                </a:cubicBezTo>
                <a:lnTo>
                  <a:pt x="245532" y="2845539"/>
                </a:lnTo>
                <a:cubicBezTo>
                  <a:pt x="-7859" y="2676522"/>
                  <a:pt x="-76259" y="2334092"/>
                  <a:pt x="92758" y="2080700"/>
                </a:cubicBezTo>
                <a:lnTo>
                  <a:pt x="1316849" y="245532"/>
                </a:lnTo>
                <a:cubicBezTo>
                  <a:pt x="1485866" y="-7859"/>
                  <a:pt x="1828296" y="-76259"/>
                  <a:pt x="2081688" y="927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/>
            <a:endParaRPr lang="en-US"/>
          </a:p>
        </p:txBody>
      </p:sp>
      <p:pic>
        <p:nvPicPr>
          <p:cNvPr id="5" name="Espaço Reservado para Imagem 4">
            <a:extLst>
              <a:ext uri="{FF2B5EF4-FFF2-40B4-BE49-F238E27FC236}">
                <a16:creationId xmlns:a16="http://schemas.microsoft.com/office/drawing/2014/main" id="{9BFA201B-FEC3-4C4F-A82C-5FAA32DBE52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509" y="2834584"/>
            <a:ext cx="2466977" cy="3057368"/>
          </a:xfrm>
        </p:spPr>
      </p:pic>
      <p:sp>
        <p:nvSpPr>
          <p:cNvPr id="30" name="Rectangle 21">
            <a:extLst>
              <a:ext uri="{FF2B5EF4-FFF2-40B4-BE49-F238E27FC236}">
                <a16:creationId xmlns:a16="http://schemas.microsoft.com/office/drawing/2014/main" id="{5C5C7594-576C-4B3F-82C5-DAD9F3896301}"/>
              </a:ext>
            </a:extLst>
          </p:cNvPr>
          <p:cNvSpPr/>
          <p:nvPr/>
        </p:nvSpPr>
        <p:spPr bwMode="auto">
          <a:xfrm>
            <a:off x="1560510" y="4067489"/>
            <a:ext cx="2466977" cy="1827186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66000">
                <a:schemeClr val="tx2"/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 dirty="0"/>
          </a:p>
        </p:txBody>
      </p:sp>
      <p:pic>
        <p:nvPicPr>
          <p:cNvPr id="43" name="Espaço Reservado para Imagem 42">
            <a:extLst>
              <a:ext uri="{FF2B5EF4-FFF2-40B4-BE49-F238E27FC236}">
                <a16:creationId xmlns:a16="http://schemas.microsoft.com/office/drawing/2014/main" id="{71B5836F-BC51-4665-A436-C4B4D95EB2D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74" r="15374"/>
          <a:stretch>
            <a:fillRect/>
          </a:stretch>
        </p:blipFill>
        <p:spPr>
          <a:xfrm>
            <a:off x="4862510" y="2586124"/>
            <a:ext cx="2466975" cy="3562350"/>
          </a:xfrm>
        </p:spPr>
      </p:pic>
      <p:pic>
        <p:nvPicPr>
          <p:cNvPr id="3" name="Espaço Reservado para Imagem 2">
            <a:extLst>
              <a:ext uri="{FF2B5EF4-FFF2-40B4-BE49-F238E27FC236}">
                <a16:creationId xmlns:a16="http://schemas.microsoft.com/office/drawing/2014/main" id="{952BA195-3608-4727-92F6-DA2D1444C26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1" r="9601"/>
          <a:stretch>
            <a:fillRect/>
          </a:stretch>
        </p:blipFill>
        <p:spPr>
          <a:xfrm>
            <a:off x="8164506" y="2838537"/>
            <a:ext cx="2466978" cy="305736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3CEEBC1-1B8F-8B40-95E4-700A85872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218" y="901806"/>
            <a:ext cx="9871074" cy="699932"/>
          </a:xfrm>
        </p:spPr>
        <p:txBody>
          <a:bodyPr/>
          <a:lstStyle/>
          <a:p>
            <a:r>
              <a:rPr lang="en-US" dirty="0" err="1"/>
              <a:t>Membros</a:t>
            </a:r>
            <a:r>
              <a:rPr lang="en-US" dirty="0"/>
              <a:t> do Grupo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150B0F-AB03-9643-B90C-E31C1A4ECAA3}"/>
              </a:ext>
            </a:extLst>
          </p:cNvPr>
          <p:cNvSpPr txBox="1"/>
          <p:nvPr/>
        </p:nvSpPr>
        <p:spPr>
          <a:xfrm>
            <a:off x="1776977" y="4977839"/>
            <a:ext cx="199135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1600" b="1" dirty="0">
                <a:solidFill>
                  <a:schemeClr val="bg2"/>
                </a:solidFill>
              </a:rPr>
              <a:t>Vinicius Vieira</a:t>
            </a:r>
            <a:endParaRPr lang="en-US" sz="1600" b="1" dirty="0">
              <a:solidFill>
                <a:schemeClr val="bg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1ABB20-AA1A-4C4A-BAF8-7E7396747426}"/>
              </a:ext>
            </a:extLst>
          </p:cNvPr>
          <p:cNvSpPr txBox="1"/>
          <p:nvPr/>
        </p:nvSpPr>
        <p:spPr>
          <a:xfrm>
            <a:off x="1798320" y="5317623"/>
            <a:ext cx="19913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1200" i="1" dirty="0">
                <a:solidFill>
                  <a:schemeClr val="bg2"/>
                </a:solidFill>
              </a:rPr>
              <a:t>Frontend</a:t>
            </a:r>
            <a:endParaRPr lang="en-US" sz="1200" i="1" dirty="0">
              <a:solidFill>
                <a:schemeClr val="bg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1E612E1-BDAB-AE42-B367-D359DE2E5593}"/>
              </a:ext>
            </a:extLst>
          </p:cNvPr>
          <p:cNvSpPr/>
          <p:nvPr/>
        </p:nvSpPr>
        <p:spPr bwMode="auto">
          <a:xfrm>
            <a:off x="8164506" y="4713316"/>
            <a:ext cx="2466978" cy="1182588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66000">
                <a:schemeClr val="tx2"/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96D539-117D-5F41-A781-FB245B8C52D9}"/>
              </a:ext>
            </a:extLst>
          </p:cNvPr>
          <p:cNvSpPr txBox="1"/>
          <p:nvPr/>
        </p:nvSpPr>
        <p:spPr>
          <a:xfrm>
            <a:off x="8402317" y="5065664"/>
            <a:ext cx="199135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</a:rPr>
              <a:t>Gabriel </a:t>
            </a:r>
            <a:r>
              <a:rPr lang="en-US" sz="1600" b="1" dirty="0" err="1">
                <a:solidFill>
                  <a:schemeClr val="bg2"/>
                </a:solidFill>
              </a:rPr>
              <a:t>Demétrio</a:t>
            </a:r>
            <a:endParaRPr lang="en-US" sz="1600" b="1" dirty="0">
              <a:solidFill>
                <a:schemeClr val="bg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34B58F-E22E-B447-97A7-F8A8DB02B880}"/>
              </a:ext>
            </a:extLst>
          </p:cNvPr>
          <p:cNvSpPr txBox="1"/>
          <p:nvPr/>
        </p:nvSpPr>
        <p:spPr>
          <a:xfrm>
            <a:off x="8402317" y="5365717"/>
            <a:ext cx="19913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1200" i="1" dirty="0">
                <a:solidFill>
                  <a:schemeClr val="bg2"/>
                </a:solidFill>
              </a:rPr>
              <a:t>Frontend</a:t>
            </a:r>
            <a:endParaRPr lang="en-US" sz="1200" i="1" dirty="0">
              <a:solidFill>
                <a:schemeClr val="bg2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21F902D-3A00-EA47-8E71-C3B7E7877BEC}"/>
              </a:ext>
            </a:extLst>
          </p:cNvPr>
          <p:cNvSpPr/>
          <p:nvPr/>
        </p:nvSpPr>
        <p:spPr bwMode="auto">
          <a:xfrm>
            <a:off x="4862508" y="4977838"/>
            <a:ext cx="2466978" cy="1170025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66000">
                <a:schemeClr val="tx2"/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4A4CEB-C059-6F46-A511-C69029F48E16}"/>
              </a:ext>
            </a:extLst>
          </p:cNvPr>
          <p:cNvSpPr txBox="1"/>
          <p:nvPr/>
        </p:nvSpPr>
        <p:spPr>
          <a:xfrm>
            <a:off x="5100319" y="5317623"/>
            <a:ext cx="199135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</a:rPr>
              <a:t>Paulo Oliveira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57B46A-30E0-3D4B-A78A-C4395F06D075}"/>
              </a:ext>
            </a:extLst>
          </p:cNvPr>
          <p:cNvSpPr txBox="1"/>
          <p:nvPr/>
        </p:nvSpPr>
        <p:spPr>
          <a:xfrm>
            <a:off x="5100319" y="5617676"/>
            <a:ext cx="19913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1200" i="1" dirty="0">
                <a:solidFill>
                  <a:schemeClr val="bg2"/>
                </a:solidFill>
              </a:rPr>
              <a:t>Scrum </a:t>
            </a:r>
            <a:r>
              <a:rPr lang="en-US" sz="1200" i="1" dirty="0">
                <a:solidFill>
                  <a:schemeClr val="bg2"/>
                </a:solidFill>
              </a:rPr>
              <a:t>/ Backend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95E5D0-5D34-A643-BF16-B579666803A6}"/>
              </a:ext>
            </a:extLst>
          </p:cNvPr>
          <p:cNvCxnSpPr>
            <a:cxnSpLocks/>
          </p:cNvCxnSpPr>
          <p:nvPr/>
        </p:nvCxnSpPr>
        <p:spPr>
          <a:xfrm>
            <a:off x="4791033" y="864722"/>
            <a:ext cx="26099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DDB0B61-4726-0642-98CA-3A03013DFEB9}"/>
              </a:ext>
            </a:extLst>
          </p:cNvPr>
          <p:cNvSpPr/>
          <p:nvPr/>
        </p:nvSpPr>
        <p:spPr bwMode="auto">
          <a:xfrm>
            <a:off x="5414355" y="841863"/>
            <a:ext cx="1363287" cy="45719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CA34E1D0-77DC-41F7-AB44-5B45365E618F}"/>
              </a:ext>
            </a:extLst>
          </p:cNvPr>
          <p:cNvSpPr/>
          <p:nvPr/>
        </p:nvSpPr>
        <p:spPr bwMode="auto">
          <a:xfrm>
            <a:off x="2235752" y="1942190"/>
            <a:ext cx="1073803" cy="1073803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pt-BR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E12B0F86-78E5-4A1F-AC7C-2CE5B4F128CD}"/>
              </a:ext>
            </a:extLst>
          </p:cNvPr>
          <p:cNvSpPr/>
          <p:nvPr/>
        </p:nvSpPr>
        <p:spPr bwMode="auto">
          <a:xfrm>
            <a:off x="8882440" y="1954086"/>
            <a:ext cx="1073803" cy="1073803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pt-BR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5B423244-0914-4E6D-A3EF-2DBA900C848C}"/>
              </a:ext>
            </a:extLst>
          </p:cNvPr>
          <p:cNvSpPr/>
          <p:nvPr/>
        </p:nvSpPr>
        <p:spPr bwMode="auto">
          <a:xfrm>
            <a:off x="5559098" y="1688739"/>
            <a:ext cx="1073803" cy="1073803"/>
          </a:xfrm>
          <a:prstGeom prst="rect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894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0" grpId="0" animBg="1"/>
      <p:bldP spid="4" grpId="0"/>
      <p:bldP spid="16" grpId="0"/>
      <p:bldP spid="17" grpId="0"/>
      <p:bldP spid="18" grpId="0" animBg="1"/>
      <p:bldP spid="19" grpId="0"/>
      <p:bldP spid="20" grpId="0"/>
      <p:bldP spid="22" grpId="0" animBg="1"/>
      <p:bldP spid="23" grpId="0"/>
      <p:bldP spid="24" grpId="0"/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E3F6A993-8F11-644F-9CFB-7ACA85601950}"/>
              </a:ext>
            </a:extLst>
          </p:cNvPr>
          <p:cNvSpPr/>
          <p:nvPr/>
        </p:nvSpPr>
        <p:spPr bwMode="auto">
          <a:xfrm>
            <a:off x="4118563" y="3560710"/>
            <a:ext cx="3954873" cy="3954873"/>
          </a:xfrm>
          <a:custGeom>
            <a:avLst/>
            <a:gdLst>
              <a:gd name="connsiteX0" fmla="*/ 2658594 w 4162389"/>
              <a:gd name="connsiteY0" fmla="*/ 1467901 h 4162389"/>
              <a:gd name="connsiteX1" fmla="*/ 2535022 w 4162389"/>
              <a:gd name="connsiteY1" fmla="*/ 1430155 h 4162389"/>
              <a:gd name="connsiteX2" fmla="*/ 1650983 w 4162389"/>
              <a:gd name="connsiteY2" fmla="*/ 1430154 h 4162389"/>
              <a:gd name="connsiteX3" fmla="*/ 1429967 w 4162389"/>
              <a:gd name="connsiteY3" fmla="*/ 1651170 h 4162389"/>
              <a:gd name="connsiteX4" fmla="*/ 1429967 w 4162389"/>
              <a:gd name="connsiteY4" fmla="*/ 2535208 h 4162389"/>
              <a:gd name="connsiteX5" fmla="*/ 1650983 w 4162389"/>
              <a:gd name="connsiteY5" fmla="*/ 2756224 h 4162389"/>
              <a:gd name="connsiteX6" fmla="*/ 2535022 w 4162389"/>
              <a:gd name="connsiteY6" fmla="*/ 2756224 h 4162389"/>
              <a:gd name="connsiteX7" fmla="*/ 2756038 w 4162389"/>
              <a:gd name="connsiteY7" fmla="*/ 2535207 h 4162389"/>
              <a:gd name="connsiteX8" fmla="*/ 2756038 w 4162389"/>
              <a:gd name="connsiteY8" fmla="*/ 1651171 h 4162389"/>
              <a:gd name="connsiteX9" fmla="*/ 2658594 w 4162389"/>
              <a:gd name="connsiteY9" fmla="*/ 1467901 h 4162389"/>
              <a:gd name="connsiteX10" fmla="*/ 2732415 w 4162389"/>
              <a:gd name="connsiteY10" fmla="*/ 1383159 h 4162389"/>
              <a:gd name="connsiteX11" fmla="*/ 2843065 w 4162389"/>
              <a:gd name="connsiteY11" fmla="*/ 1591266 h 4162389"/>
              <a:gd name="connsiteX12" fmla="*/ 2843065 w 4162389"/>
              <a:gd name="connsiteY12" fmla="*/ 2595112 h 4162389"/>
              <a:gd name="connsiteX13" fmla="*/ 2592096 w 4162389"/>
              <a:gd name="connsiteY13" fmla="*/ 2846081 h 4162389"/>
              <a:gd name="connsiteX14" fmla="*/ 1588248 w 4162389"/>
              <a:gd name="connsiteY14" fmla="*/ 2846081 h 4162389"/>
              <a:gd name="connsiteX15" fmla="*/ 1337279 w 4162389"/>
              <a:gd name="connsiteY15" fmla="*/ 2595112 h 4162389"/>
              <a:gd name="connsiteX16" fmla="*/ 1337279 w 4162389"/>
              <a:gd name="connsiteY16" fmla="*/ 1591266 h 4162389"/>
              <a:gd name="connsiteX17" fmla="*/ 1588248 w 4162389"/>
              <a:gd name="connsiteY17" fmla="*/ 1340297 h 4162389"/>
              <a:gd name="connsiteX18" fmla="*/ 2592096 w 4162389"/>
              <a:gd name="connsiteY18" fmla="*/ 1340297 h 4162389"/>
              <a:gd name="connsiteX19" fmla="*/ 2732415 w 4162389"/>
              <a:gd name="connsiteY19" fmla="*/ 1383159 h 4162389"/>
              <a:gd name="connsiteX20" fmla="*/ 3205015 w 4162389"/>
              <a:gd name="connsiteY20" fmla="*/ 1409777 h 4162389"/>
              <a:gd name="connsiteX21" fmla="*/ 3142075 w 4162389"/>
              <a:gd name="connsiteY21" fmla="*/ 1376701 h 4162389"/>
              <a:gd name="connsiteX22" fmla="*/ 1839944 w 4162389"/>
              <a:gd name="connsiteY22" fmla="*/ 851512 h 4162389"/>
              <a:gd name="connsiteX23" fmla="*/ 1383101 w 4162389"/>
              <a:gd name="connsiteY23" fmla="*/ 1045754 h 4162389"/>
              <a:gd name="connsiteX24" fmla="*/ 857912 w 4162389"/>
              <a:gd name="connsiteY24" fmla="*/ 2347882 h 4162389"/>
              <a:gd name="connsiteX25" fmla="*/ 1052153 w 4162389"/>
              <a:gd name="connsiteY25" fmla="*/ 2804726 h 4162389"/>
              <a:gd name="connsiteX26" fmla="*/ 2354284 w 4162389"/>
              <a:gd name="connsiteY26" fmla="*/ 3329915 h 4162389"/>
              <a:gd name="connsiteX27" fmla="*/ 2811127 w 4162389"/>
              <a:gd name="connsiteY27" fmla="*/ 3135674 h 4162389"/>
              <a:gd name="connsiteX28" fmla="*/ 3336316 w 4162389"/>
              <a:gd name="connsiteY28" fmla="*/ 1833545 h 4162389"/>
              <a:gd name="connsiteX29" fmla="*/ 3205015 w 4162389"/>
              <a:gd name="connsiteY29" fmla="*/ 1409777 h 4162389"/>
              <a:gd name="connsiteX30" fmla="*/ 3350994 w 4162389"/>
              <a:gd name="connsiteY30" fmla="*/ 1315812 h 4162389"/>
              <a:gd name="connsiteX31" fmla="*/ 3500089 w 4162389"/>
              <a:gd name="connsiteY31" fmla="*/ 1797011 h 4162389"/>
              <a:gd name="connsiteX32" fmla="*/ 2903724 w 4162389"/>
              <a:gd name="connsiteY32" fmla="*/ 3275610 h 4162389"/>
              <a:gd name="connsiteX33" fmla="*/ 2384968 w 4162389"/>
              <a:gd name="connsiteY33" fmla="*/ 3496175 h 4162389"/>
              <a:gd name="connsiteX34" fmla="*/ 906366 w 4162389"/>
              <a:gd name="connsiteY34" fmla="*/ 2899810 h 4162389"/>
              <a:gd name="connsiteX35" fmla="*/ 685801 w 4162389"/>
              <a:gd name="connsiteY35" fmla="*/ 2381053 h 4162389"/>
              <a:gd name="connsiteX36" fmla="*/ 1282165 w 4162389"/>
              <a:gd name="connsiteY36" fmla="*/ 902454 h 4162389"/>
              <a:gd name="connsiteX37" fmla="*/ 1800922 w 4162389"/>
              <a:gd name="connsiteY37" fmla="*/ 681888 h 4162389"/>
              <a:gd name="connsiteX38" fmla="*/ 3279524 w 4162389"/>
              <a:gd name="connsiteY38" fmla="*/ 1278254 h 4162389"/>
              <a:gd name="connsiteX39" fmla="*/ 3350994 w 4162389"/>
              <a:gd name="connsiteY39" fmla="*/ 1315812 h 4162389"/>
              <a:gd name="connsiteX40" fmla="*/ 2086803 w 4162389"/>
              <a:gd name="connsiteY40" fmla="*/ 333529 h 4162389"/>
              <a:gd name="connsiteX41" fmla="*/ 1413248 w 4162389"/>
              <a:gd name="connsiteY41" fmla="*/ 468069 h 4162389"/>
              <a:gd name="connsiteX42" fmla="*/ 335252 w 4162389"/>
              <a:gd name="connsiteY42" fmla="*/ 2084211 h 4162389"/>
              <a:gd name="connsiteX43" fmla="*/ 469792 w 4162389"/>
              <a:gd name="connsiteY43" fmla="*/ 2757766 h 4162389"/>
              <a:gd name="connsiteX44" fmla="*/ 2085936 w 4162389"/>
              <a:gd name="connsiteY44" fmla="*/ 3835763 h 4162389"/>
              <a:gd name="connsiteX45" fmla="*/ 2759491 w 4162389"/>
              <a:gd name="connsiteY45" fmla="*/ 3701223 h 4162389"/>
              <a:gd name="connsiteX46" fmla="*/ 3837487 w 4162389"/>
              <a:gd name="connsiteY46" fmla="*/ 2085081 h 4162389"/>
              <a:gd name="connsiteX47" fmla="*/ 3702947 w 4162389"/>
              <a:gd name="connsiteY47" fmla="*/ 1411526 h 4162389"/>
              <a:gd name="connsiteX48" fmla="*/ 2081688 w 4162389"/>
              <a:gd name="connsiteY48" fmla="*/ 92758 h 4162389"/>
              <a:gd name="connsiteX49" fmla="*/ 3916858 w 4162389"/>
              <a:gd name="connsiteY49" fmla="*/ 1316850 h 4162389"/>
              <a:gd name="connsiteX50" fmla="*/ 4069632 w 4162389"/>
              <a:gd name="connsiteY50" fmla="*/ 2081689 h 4162389"/>
              <a:gd name="connsiteX51" fmla="*/ 2845541 w 4162389"/>
              <a:gd name="connsiteY51" fmla="*/ 3916857 h 4162389"/>
              <a:gd name="connsiteX52" fmla="*/ 2080702 w 4162389"/>
              <a:gd name="connsiteY52" fmla="*/ 4069631 h 4162389"/>
              <a:gd name="connsiteX53" fmla="*/ 245532 w 4162389"/>
              <a:gd name="connsiteY53" fmla="*/ 2845539 h 4162389"/>
              <a:gd name="connsiteX54" fmla="*/ 92758 w 4162389"/>
              <a:gd name="connsiteY54" fmla="*/ 2080700 h 4162389"/>
              <a:gd name="connsiteX55" fmla="*/ 1316849 w 4162389"/>
              <a:gd name="connsiteY55" fmla="*/ 245532 h 4162389"/>
              <a:gd name="connsiteX56" fmla="*/ 2081688 w 4162389"/>
              <a:gd name="connsiteY56" fmla="*/ 92758 h 416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162389" h="4162389">
                <a:moveTo>
                  <a:pt x="2658594" y="1467901"/>
                </a:moveTo>
                <a:cubicBezTo>
                  <a:pt x="2623319" y="1444069"/>
                  <a:pt x="2580796" y="1430155"/>
                  <a:pt x="2535022" y="1430155"/>
                </a:cubicBezTo>
                <a:lnTo>
                  <a:pt x="1650983" y="1430154"/>
                </a:lnTo>
                <a:cubicBezTo>
                  <a:pt x="1528920" y="1430155"/>
                  <a:pt x="1429966" y="1529106"/>
                  <a:pt x="1429967" y="1651170"/>
                </a:cubicBezTo>
                <a:lnTo>
                  <a:pt x="1429967" y="2535208"/>
                </a:lnTo>
                <a:cubicBezTo>
                  <a:pt x="1429967" y="2657271"/>
                  <a:pt x="1528919" y="2756224"/>
                  <a:pt x="1650983" y="2756224"/>
                </a:cubicBezTo>
                <a:lnTo>
                  <a:pt x="2535022" y="2756224"/>
                </a:lnTo>
                <a:cubicBezTo>
                  <a:pt x="2657086" y="2756224"/>
                  <a:pt x="2756038" y="2657271"/>
                  <a:pt x="2756038" y="2535207"/>
                </a:cubicBezTo>
                <a:lnTo>
                  <a:pt x="2756038" y="1651171"/>
                </a:lnTo>
                <a:cubicBezTo>
                  <a:pt x="2756038" y="1574881"/>
                  <a:pt x="2717385" y="1507619"/>
                  <a:pt x="2658594" y="1467901"/>
                </a:cubicBezTo>
                <a:close/>
                <a:moveTo>
                  <a:pt x="2732415" y="1383159"/>
                </a:moveTo>
                <a:cubicBezTo>
                  <a:pt x="2799173" y="1428260"/>
                  <a:pt x="2843065" y="1504637"/>
                  <a:pt x="2843065" y="1591266"/>
                </a:cubicBezTo>
                <a:lnTo>
                  <a:pt x="2843065" y="2595112"/>
                </a:lnTo>
                <a:cubicBezTo>
                  <a:pt x="2843065" y="2733718"/>
                  <a:pt x="2730702" y="2846081"/>
                  <a:pt x="2592096" y="2846081"/>
                </a:cubicBezTo>
                <a:lnTo>
                  <a:pt x="1588248" y="2846081"/>
                </a:lnTo>
                <a:cubicBezTo>
                  <a:pt x="1449642" y="2846081"/>
                  <a:pt x="1337279" y="2733718"/>
                  <a:pt x="1337279" y="2595112"/>
                </a:cubicBezTo>
                <a:lnTo>
                  <a:pt x="1337279" y="1591266"/>
                </a:lnTo>
                <a:cubicBezTo>
                  <a:pt x="1337279" y="1452660"/>
                  <a:pt x="1449642" y="1340297"/>
                  <a:pt x="1588248" y="1340297"/>
                </a:cubicBezTo>
                <a:lnTo>
                  <a:pt x="2592096" y="1340297"/>
                </a:lnTo>
                <a:cubicBezTo>
                  <a:pt x="2644073" y="1340297"/>
                  <a:pt x="2692360" y="1356098"/>
                  <a:pt x="2732415" y="1383159"/>
                </a:cubicBezTo>
                <a:close/>
                <a:moveTo>
                  <a:pt x="3205015" y="1409777"/>
                </a:moveTo>
                <a:cubicBezTo>
                  <a:pt x="3185573" y="1396893"/>
                  <a:pt x="3164549" y="1385766"/>
                  <a:pt x="3142075" y="1376701"/>
                </a:cubicBezTo>
                <a:lnTo>
                  <a:pt x="1839944" y="851512"/>
                </a:lnTo>
                <a:cubicBezTo>
                  <a:pt x="1660152" y="778997"/>
                  <a:pt x="1455616" y="865961"/>
                  <a:pt x="1383101" y="1045754"/>
                </a:cubicBezTo>
                <a:lnTo>
                  <a:pt x="857912" y="2347882"/>
                </a:lnTo>
                <a:cubicBezTo>
                  <a:pt x="785396" y="2527674"/>
                  <a:pt x="872361" y="2732210"/>
                  <a:pt x="1052153" y="2804726"/>
                </a:cubicBezTo>
                <a:lnTo>
                  <a:pt x="2354284" y="3329915"/>
                </a:lnTo>
                <a:cubicBezTo>
                  <a:pt x="2534076" y="3402430"/>
                  <a:pt x="2738612" y="3315466"/>
                  <a:pt x="2811127" y="3135674"/>
                </a:cubicBezTo>
                <a:lnTo>
                  <a:pt x="3336316" y="1833545"/>
                </a:lnTo>
                <a:cubicBezTo>
                  <a:pt x="3399767" y="1676227"/>
                  <a:pt x="3341117" y="1499965"/>
                  <a:pt x="3205015" y="1409777"/>
                </a:cubicBezTo>
                <a:close/>
                <a:moveTo>
                  <a:pt x="3350994" y="1315812"/>
                </a:moveTo>
                <a:cubicBezTo>
                  <a:pt x="3505539" y="1418222"/>
                  <a:pt x="3572139" y="1618372"/>
                  <a:pt x="3500089" y="1797011"/>
                </a:cubicBezTo>
                <a:lnTo>
                  <a:pt x="2903724" y="3275610"/>
                </a:lnTo>
                <a:cubicBezTo>
                  <a:pt x="2821381" y="3479768"/>
                  <a:pt x="2589125" y="3578518"/>
                  <a:pt x="2384968" y="3496175"/>
                </a:cubicBezTo>
                <a:lnTo>
                  <a:pt x="906366" y="2899810"/>
                </a:lnTo>
                <a:cubicBezTo>
                  <a:pt x="702209" y="2817467"/>
                  <a:pt x="603457" y="2585211"/>
                  <a:pt x="685801" y="2381053"/>
                </a:cubicBezTo>
                <a:lnTo>
                  <a:pt x="1282165" y="902454"/>
                </a:lnTo>
                <a:cubicBezTo>
                  <a:pt x="1364509" y="698296"/>
                  <a:pt x="1596765" y="599546"/>
                  <a:pt x="1800922" y="681888"/>
                </a:cubicBezTo>
                <a:lnTo>
                  <a:pt x="3279524" y="1278254"/>
                </a:lnTo>
                <a:cubicBezTo>
                  <a:pt x="3305043" y="1288547"/>
                  <a:pt x="3328916" y="1301182"/>
                  <a:pt x="3350994" y="1315812"/>
                </a:cubicBezTo>
                <a:close/>
                <a:moveTo>
                  <a:pt x="2086803" y="333529"/>
                </a:moveTo>
                <a:cubicBezTo>
                  <a:pt x="1863654" y="184684"/>
                  <a:pt x="1562093" y="244919"/>
                  <a:pt x="1413248" y="468069"/>
                </a:cubicBezTo>
                <a:lnTo>
                  <a:pt x="335252" y="2084211"/>
                </a:lnTo>
                <a:cubicBezTo>
                  <a:pt x="186407" y="2307360"/>
                  <a:pt x="246643" y="2608921"/>
                  <a:pt x="469792" y="2757766"/>
                </a:cubicBezTo>
                <a:lnTo>
                  <a:pt x="2085936" y="3835763"/>
                </a:lnTo>
                <a:cubicBezTo>
                  <a:pt x="2309085" y="3984608"/>
                  <a:pt x="2610646" y="3924373"/>
                  <a:pt x="2759491" y="3701223"/>
                </a:cubicBezTo>
                <a:lnTo>
                  <a:pt x="3837487" y="2085081"/>
                </a:lnTo>
                <a:cubicBezTo>
                  <a:pt x="3986332" y="1861932"/>
                  <a:pt x="3926096" y="1560371"/>
                  <a:pt x="3702947" y="1411526"/>
                </a:cubicBezTo>
                <a:close/>
                <a:moveTo>
                  <a:pt x="2081688" y="92758"/>
                </a:moveTo>
                <a:lnTo>
                  <a:pt x="3916858" y="1316850"/>
                </a:lnTo>
                <a:cubicBezTo>
                  <a:pt x="4170249" y="1485867"/>
                  <a:pt x="4238648" y="1828297"/>
                  <a:pt x="4069632" y="2081689"/>
                </a:cubicBezTo>
                <a:lnTo>
                  <a:pt x="2845541" y="3916857"/>
                </a:lnTo>
                <a:cubicBezTo>
                  <a:pt x="2676524" y="4170248"/>
                  <a:pt x="2334094" y="4238648"/>
                  <a:pt x="2080702" y="4069631"/>
                </a:cubicBezTo>
                <a:lnTo>
                  <a:pt x="245532" y="2845539"/>
                </a:lnTo>
                <a:cubicBezTo>
                  <a:pt x="-7859" y="2676522"/>
                  <a:pt x="-76259" y="2334092"/>
                  <a:pt x="92758" y="2080700"/>
                </a:cubicBezTo>
                <a:lnTo>
                  <a:pt x="1316849" y="245532"/>
                </a:lnTo>
                <a:cubicBezTo>
                  <a:pt x="1485866" y="-7859"/>
                  <a:pt x="1828296" y="-76259"/>
                  <a:pt x="2081688" y="927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/>
            <a:endParaRPr lang="en-US"/>
          </a:p>
        </p:txBody>
      </p:sp>
      <p:pic>
        <p:nvPicPr>
          <p:cNvPr id="5" name="Espaço Reservado para Imagem 4">
            <a:extLst>
              <a:ext uri="{FF2B5EF4-FFF2-40B4-BE49-F238E27FC236}">
                <a16:creationId xmlns:a16="http://schemas.microsoft.com/office/drawing/2014/main" id="{9BFA201B-FEC3-4C4F-A82C-5FAA32DBE52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987" y="2764332"/>
            <a:ext cx="2466978" cy="2994624"/>
          </a:xfrm>
        </p:spPr>
      </p:pic>
      <p:sp>
        <p:nvSpPr>
          <p:cNvPr id="30" name="Rectangle 21">
            <a:extLst>
              <a:ext uri="{FF2B5EF4-FFF2-40B4-BE49-F238E27FC236}">
                <a16:creationId xmlns:a16="http://schemas.microsoft.com/office/drawing/2014/main" id="{5C5C7594-576C-4B3F-82C5-DAD9F3896301}"/>
              </a:ext>
            </a:extLst>
          </p:cNvPr>
          <p:cNvSpPr/>
          <p:nvPr/>
        </p:nvSpPr>
        <p:spPr bwMode="auto">
          <a:xfrm>
            <a:off x="1610643" y="3963142"/>
            <a:ext cx="2466977" cy="1827186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66000">
                <a:schemeClr val="tx2"/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 dirty="0"/>
          </a:p>
        </p:txBody>
      </p:sp>
      <p:pic>
        <p:nvPicPr>
          <p:cNvPr id="43" name="Espaço Reservado para Imagem 42">
            <a:extLst>
              <a:ext uri="{FF2B5EF4-FFF2-40B4-BE49-F238E27FC236}">
                <a16:creationId xmlns:a16="http://schemas.microsoft.com/office/drawing/2014/main" id="{71B5836F-BC51-4665-A436-C4B4D95EB2D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86299" y="3028233"/>
            <a:ext cx="3562350" cy="2466978"/>
          </a:xfrm>
        </p:spPr>
      </p:pic>
      <p:pic>
        <p:nvPicPr>
          <p:cNvPr id="3" name="Espaço Reservado para Imagem 2">
            <a:extLst>
              <a:ext uri="{FF2B5EF4-FFF2-40B4-BE49-F238E27FC236}">
                <a16:creationId xmlns:a16="http://schemas.microsoft.com/office/drawing/2014/main" id="{7A3BE4AE-1FC9-429B-981D-9AC6A7AF359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7" r="9657"/>
          <a:stretch>
            <a:fillRect/>
          </a:stretch>
        </p:blipFill>
        <p:spPr>
          <a:xfrm>
            <a:off x="8235983" y="2732960"/>
            <a:ext cx="2466978" cy="305736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3CEEBC1-1B8F-8B40-95E4-700A85872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461" y="962959"/>
            <a:ext cx="9871074" cy="699932"/>
          </a:xfrm>
        </p:spPr>
        <p:txBody>
          <a:bodyPr/>
          <a:lstStyle/>
          <a:p>
            <a:r>
              <a:rPr lang="en-US" dirty="0" err="1"/>
              <a:t>Membros</a:t>
            </a:r>
            <a:r>
              <a:rPr lang="en-US" dirty="0"/>
              <a:t> do Grupo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150B0F-AB03-9643-B90C-E31C1A4ECAA3}"/>
              </a:ext>
            </a:extLst>
          </p:cNvPr>
          <p:cNvSpPr txBox="1"/>
          <p:nvPr/>
        </p:nvSpPr>
        <p:spPr>
          <a:xfrm>
            <a:off x="1848454" y="4872262"/>
            <a:ext cx="199135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1600" b="1" dirty="0">
                <a:solidFill>
                  <a:schemeClr val="bg2"/>
                </a:solidFill>
              </a:rPr>
              <a:t>Richard </a:t>
            </a:r>
            <a:r>
              <a:rPr lang="en-ID" sz="1600" b="1" dirty="0" err="1">
                <a:solidFill>
                  <a:schemeClr val="bg2"/>
                </a:solidFill>
              </a:rPr>
              <a:t>Passarelli</a:t>
            </a:r>
            <a:endParaRPr lang="en-US" sz="1600" b="1" dirty="0">
              <a:solidFill>
                <a:schemeClr val="bg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1ABB20-AA1A-4C4A-BAF8-7E7396747426}"/>
              </a:ext>
            </a:extLst>
          </p:cNvPr>
          <p:cNvSpPr txBox="1"/>
          <p:nvPr/>
        </p:nvSpPr>
        <p:spPr>
          <a:xfrm>
            <a:off x="1869797" y="5212046"/>
            <a:ext cx="19913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1200" i="1" dirty="0">
                <a:solidFill>
                  <a:schemeClr val="bg2"/>
                </a:solidFill>
              </a:rPr>
              <a:t>Frontend</a:t>
            </a:r>
            <a:endParaRPr lang="en-US" sz="1200" i="1" dirty="0">
              <a:solidFill>
                <a:schemeClr val="bg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1E612E1-BDAB-AE42-B367-D359DE2E5593}"/>
              </a:ext>
            </a:extLst>
          </p:cNvPr>
          <p:cNvSpPr/>
          <p:nvPr/>
        </p:nvSpPr>
        <p:spPr bwMode="auto">
          <a:xfrm>
            <a:off x="8235983" y="3963142"/>
            <a:ext cx="2466978" cy="1827186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66000">
                <a:schemeClr val="tx2"/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96D539-117D-5F41-A781-FB245B8C52D9}"/>
              </a:ext>
            </a:extLst>
          </p:cNvPr>
          <p:cNvSpPr txBox="1"/>
          <p:nvPr/>
        </p:nvSpPr>
        <p:spPr>
          <a:xfrm>
            <a:off x="8473794" y="4960087"/>
            <a:ext cx="199135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</a:rPr>
              <a:t>Gabriel Russo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34B58F-E22E-B447-97A7-F8A8DB02B880}"/>
              </a:ext>
            </a:extLst>
          </p:cNvPr>
          <p:cNvSpPr txBox="1"/>
          <p:nvPr/>
        </p:nvSpPr>
        <p:spPr>
          <a:xfrm>
            <a:off x="8473794" y="5260140"/>
            <a:ext cx="19913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1200" i="1" dirty="0">
                <a:solidFill>
                  <a:schemeClr val="bg2"/>
                </a:solidFill>
              </a:rPr>
              <a:t>Frontend</a:t>
            </a:r>
            <a:endParaRPr lang="en-US" sz="1200" i="1" dirty="0">
              <a:solidFill>
                <a:schemeClr val="bg2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21F902D-3A00-EA47-8E71-C3B7E7877BEC}"/>
              </a:ext>
            </a:extLst>
          </p:cNvPr>
          <p:cNvSpPr/>
          <p:nvPr/>
        </p:nvSpPr>
        <p:spPr bwMode="auto">
          <a:xfrm>
            <a:off x="4933985" y="4872261"/>
            <a:ext cx="2466978" cy="1170025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66000">
                <a:schemeClr val="tx2"/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4A4CEB-C059-6F46-A511-C69029F48E16}"/>
              </a:ext>
            </a:extLst>
          </p:cNvPr>
          <p:cNvSpPr txBox="1"/>
          <p:nvPr/>
        </p:nvSpPr>
        <p:spPr>
          <a:xfrm>
            <a:off x="5171796" y="5212046"/>
            <a:ext cx="199135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</a:rPr>
              <a:t>Pedro H. Alves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57B46A-30E0-3D4B-A78A-C4395F06D075}"/>
              </a:ext>
            </a:extLst>
          </p:cNvPr>
          <p:cNvSpPr txBox="1"/>
          <p:nvPr/>
        </p:nvSpPr>
        <p:spPr>
          <a:xfrm>
            <a:off x="5171796" y="5512099"/>
            <a:ext cx="19913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1200" i="1" dirty="0">
                <a:solidFill>
                  <a:schemeClr val="bg2"/>
                </a:solidFill>
              </a:rPr>
              <a:t>Frontend</a:t>
            </a:r>
            <a:endParaRPr lang="en-US" sz="1200" i="1" dirty="0">
              <a:solidFill>
                <a:schemeClr val="bg2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95E5D0-5D34-A643-BF16-B579666803A6}"/>
              </a:ext>
            </a:extLst>
          </p:cNvPr>
          <p:cNvCxnSpPr>
            <a:cxnSpLocks/>
          </p:cNvCxnSpPr>
          <p:nvPr/>
        </p:nvCxnSpPr>
        <p:spPr>
          <a:xfrm>
            <a:off x="4791033" y="864722"/>
            <a:ext cx="26099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DDB0B61-4726-0642-98CA-3A03013DFEB9}"/>
              </a:ext>
            </a:extLst>
          </p:cNvPr>
          <p:cNvSpPr/>
          <p:nvPr/>
        </p:nvSpPr>
        <p:spPr bwMode="auto">
          <a:xfrm>
            <a:off x="5414355" y="841863"/>
            <a:ext cx="1363287" cy="45719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CA34E1D0-77DC-41F7-AB44-5B45365E618F}"/>
              </a:ext>
            </a:extLst>
          </p:cNvPr>
          <p:cNvSpPr/>
          <p:nvPr/>
        </p:nvSpPr>
        <p:spPr bwMode="auto">
          <a:xfrm>
            <a:off x="2235757" y="1873734"/>
            <a:ext cx="1073803" cy="1073803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pt-BR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E12B0F86-78E5-4A1F-AC7C-2CE5B4F128CD}"/>
              </a:ext>
            </a:extLst>
          </p:cNvPr>
          <p:cNvSpPr/>
          <p:nvPr/>
        </p:nvSpPr>
        <p:spPr bwMode="auto">
          <a:xfrm>
            <a:off x="8882440" y="1873734"/>
            <a:ext cx="1073803" cy="1073803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pt-BR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5B423244-0914-4E6D-A3EF-2DBA900C848C}"/>
              </a:ext>
            </a:extLst>
          </p:cNvPr>
          <p:cNvSpPr/>
          <p:nvPr/>
        </p:nvSpPr>
        <p:spPr bwMode="auto">
          <a:xfrm>
            <a:off x="5559098" y="1688739"/>
            <a:ext cx="1073803" cy="1073803"/>
          </a:xfrm>
          <a:prstGeom prst="rect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63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0" grpId="0" animBg="1"/>
      <p:bldP spid="4" grpId="0"/>
      <p:bldP spid="16" grpId="0"/>
      <p:bldP spid="17" grpId="0"/>
      <p:bldP spid="18" grpId="0" animBg="1"/>
      <p:bldP spid="19" grpId="0"/>
      <p:bldP spid="20" grpId="0"/>
      <p:bldP spid="22" grpId="0" animBg="1"/>
      <p:bldP spid="23" grpId="0"/>
      <p:bldP spid="24" grpId="0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79F532A-B8A4-485B-9348-A6F740813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254" y="-1"/>
            <a:ext cx="4871259" cy="646331"/>
          </a:xfrm>
        </p:spPr>
        <p:txBody>
          <a:bodyPr/>
          <a:lstStyle/>
          <a:p>
            <a:r>
              <a:rPr lang="en-US" sz="3200" dirty="0" err="1"/>
              <a:t>Guia</a:t>
            </a:r>
            <a:r>
              <a:rPr lang="en-US" sz="3200" dirty="0"/>
              <a:t> de </a:t>
            </a:r>
            <a:r>
              <a:rPr lang="en-US" sz="3200" dirty="0" err="1"/>
              <a:t>Estilo</a:t>
            </a:r>
            <a:r>
              <a:rPr lang="en-US" sz="3200" dirty="0"/>
              <a:t> </a:t>
            </a:r>
            <a:r>
              <a:rPr lang="en-US" sz="3200" dirty="0" err="1"/>
              <a:t>Elit</a:t>
            </a:r>
            <a:r>
              <a:rPr lang="en-US" sz="3200" dirty="0"/>
              <a:t> </a:t>
            </a:r>
            <a:r>
              <a:rPr lang="en-US" sz="3200" dirty="0" err="1"/>
              <a:t>Nexum</a:t>
            </a:r>
            <a:endParaRPr lang="en-US" sz="3200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1E283C6-F980-4D06-81FA-9E1091390BA4}"/>
              </a:ext>
            </a:extLst>
          </p:cNvPr>
          <p:cNvSpPr/>
          <p:nvPr/>
        </p:nvSpPr>
        <p:spPr bwMode="auto">
          <a:xfrm>
            <a:off x="357643" y="4095581"/>
            <a:ext cx="1068080" cy="1068080"/>
          </a:xfrm>
          <a:prstGeom prst="rect">
            <a:avLst/>
          </a:prstGeom>
          <a:solidFill>
            <a:srgbClr val="6D33A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E0C519A-D9A1-43CD-933A-35C0C56F27BD}"/>
              </a:ext>
            </a:extLst>
          </p:cNvPr>
          <p:cNvSpPr/>
          <p:nvPr/>
        </p:nvSpPr>
        <p:spPr bwMode="auto">
          <a:xfrm>
            <a:off x="2203919" y="4095580"/>
            <a:ext cx="1068080" cy="1068080"/>
          </a:xfrm>
          <a:prstGeom prst="rect">
            <a:avLst/>
          </a:prstGeom>
          <a:solidFill>
            <a:srgbClr val="3C308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2353C853-7FE7-46D5-B4B2-D9A79B65E028}"/>
              </a:ext>
            </a:extLst>
          </p:cNvPr>
          <p:cNvSpPr/>
          <p:nvPr/>
        </p:nvSpPr>
        <p:spPr bwMode="auto">
          <a:xfrm>
            <a:off x="4160822" y="4095580"/>
            <a:ext cx="1068080" cy="1068080"/>
          </a:xfrm>
          <a:prstGeom prst="rect">
            <a:avLst/>
          </a:prstGeom>
          <a:solidFill>
            <a:srgbClr val="201E5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7114CF4F-E43E-46D2-B1C6-4BEEE3B9652D}"/>
              </a:ext>
            </a:extLst>
          </p:cNvPr>
          <p:cNvSpPr/>
          <p:nvPr/>
        </p:nvSpPr>
        <p:spPr bwMode="auto">
          <a:xfrm>
            <a:off x="6096000" y="4095580"/>
            <a:ext cx="1068080" cy="1068080"/>
          </a:xfrm>
          <a:prstGeom prst="rect">
            <a:avLst/>
          </a:prstGeom>
          <a:solidFill>
            <a:srgbClr val="1A184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1CCFA85-0ED3-4EC8-A4E4-DDBCFB373CF2}"/>
              </a:ext>
            </a:extLst>
          </p:cNvPr>
          <p:cNvSpPr/>
          <p:nvPr/>
        </p:nvSpPr>
        <p:spPr>
          <a:xfrm>
            <a:off x="357643" y="5276357"/>
            <a:ext cx="12930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B5B5B5"/>
                </a:solidFill>
                <a:latin typeface="Inconsolata" panose="020B0609030003000000" pitchFamily="50" charset="0"/>
              </a:rPr>
              <a:t>ROXO</a:t>
            </a:r>
            <a:r>
              <a:rPr lang="pt-BR" dirty="0">
                <a:solidFill>
                  <a:srgbClr val="B5B5B5"/>
                </a:solidFill>
              </a:rPr>
              <a:t> 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D2C5C2E0-163E-4D39-9BA5-CAF5E9D09DBE}"/>
              </a:ext>
            </a:extLst>
          </p:cNvPr>
          <p:cNvSpPr/>
          <p:nvPr/>
        </p:nvSpPr>
        <p:spPr>
          <a:xfrm>
            <a:off x="2197813" y="5276356"/>
            <a:ext cx="12930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B5B5B5"/>
                </a:solidFill>
              </a:rPr>
              <a:t>ROXO ESCURO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76A5D5BE-2500-4315-99F0-6EE4FA7ADBA7}"/>
              </a:ext>
            </a:extLst>
          </p:cNvPr>
          <p:cNvSpPr/>
          <p:nvPr/>
        </p:nvSpPr>
        <p:spPr>
          <a:xfrm>
            <a:off x="4139097" y="5276356"/>
            <a:ext cx="12930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B5B5B5"/>
                </a:solidFill>
              </a:rPr>
              <a:t>ROXO SUPER ESCURO 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62D2E3D1-6DAC-4F94-A51B-3697839D1237}"/>
              </a:ext>
            </a:extLst>
          </p:cNvPr>
          <p:cNvSpPr/>
          <p:nvPr/>
        </p:nvSpPr>
        <p:spPr>
          <a:xfrm>
            <a:off x="6096000" y="5276356"/>
            <a:ext cx="12930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B5B5B5"/>
                </a:solidFill>
              </a:rPr>
              <a:t>ROXO ULTRA ESCURO 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3B222878-80E0-47BA-9556-E538484D04CA}"/>
              </a:ext>
            </a:extLst>
          </p:cNvPr>
          <p:cNvSpPr/>
          <p:nvPr/>
        </p:nvSpPr>
        <p:spPr>
          <a:xfrm>
            <a:off x="357643" y="5553355"/>
            <a:ext cx="12930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6D33A6"/>
                </a:solidFill>
              </a:rPr>
              <a:t>#6D33A6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232BE79B-CA74-47E3-81FA-ED4AC615C9AE}"/>
              </a:ext>
            </a:extLst>
          </p:cNvPr>
          <p:cNvSpPr/>
          <p:nvPr/>
        </p:nvSpPr>
        <p:spPr>
          <a:xfrm>
            <a:off x="2197813" y="5922687"/>
            <a:ext cx="12930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201E59"/>
                </a:solidFill>
              </a:rPr>
              <a:t>#7048E8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32165D3F-F8CA-4D5C-8DA5-72D77423BD3F}"/>
              </a:ext>
            </a:extLst>
          </p:cNvPr>
          <p:cNvSpPr/>
          <p:nvPr/>
        </p:nvSpPr>
        <p:spPr>
          <a:xfrm>
            <a:off x="4139097" y="6199686"/>
            <a:ext cx="12930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1A1840"/>
                </a:solidFill>
              </a:rPr>
              <a:t>#51CF66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3E4490B2-429C-487C-B613-E641ABF283CC}"/>
              </a:ext>
            </a:extLst>
          </p:cNvPr>
          <p:cNvSpPr/>
          <p:nvPr/>
        </p:nvSpPr>
        <p:spPr>
          <a:xfrm>
            <a:off x="6096000" y="6148022"/>
            <a:ext cx="12930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1A1840"/>
                </a:solidFill>
              </a:rPr>
              <a:t>#1A1840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5EBD800-9F29-44DD-9A49-A1197F0E0F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183" y="2314007"/>
            <a:ext cx="3440588" cy="777018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E15C6639-69C9-4E7B-A2A7-F339EA3FB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303" y="4155484"/>
            <a:ext cx="1446029" cy="1465267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EE5CBB49-91B1-4188-938C-26C04EB7F4D3}"/>
              </a:ext>
            </a:extLst>
          </p:cNvPr>
          <p:cNvSpPr txBox="1"/>
          <p:nvPr/>
        </p:nvSpPr>
        <p:spPr>
          <a:xfrm>
            <a:off x="9238176" y="1798362"/>
            <a:ext cx="1504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Desktop:</a:t>
            </a:r>
            <a:endParaRPr lang="pt-BR" dirty="0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75AE078A-A170-4182-A867-A6A7B716CA92}"/>
              </a:ext>
            </a:extLst>
          </p:cNvPr>
          <p:cNvSpPr txBox="1"/>
          <p:nvPr/>
        </p:nvSpPr>
        <p:spPr>
          <a:xfrm>
            <a:off x="9321303" y="3639839"/>
            <a:ext cx="1504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Mobile:</a:t>
            </a:r>
            <a:endParaRPr lang="pt-BR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B8D57C22-613A-452F-A88E-E5CFA2232A1F}"/>
              </a:ext>
            </a:extLst>
          </p:cNvPr>
          <p:cNvSpPr txBox="1"/>
          <p:nvPr/>
        </p:nvSpPr>
        <p:spPr>
          <a:xfrm>
            <a:off x="357643" y="1229800"/>
            <a:ext cx="72653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/>
              <a:t>H1: </a:t>
            </a:r>
            <a:r>
              <a:rPr lang="pt-BR" sz="5000" dirty="0" err="1">
                <a:solidFill>
                  <a:srgbClr val="252525"/>
                </a:solidFill>
                <a:latin typeface="Inconsolata" panose="020B0609030003000000" pitchFamily="50" charset="0"/>
              </a:rPr>
              <a:t>Inconsolata</a:t>
            </a:r>
            <a:endParaRPr lang="pt-BR" sz="5000" dirty="0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A858666C-10CD-4881-8628-6B7F07674E98}"/>
              </a:ext>
            </a:extLst>
          </p:cNvPr>
          <p:cNvSpPr txBox="1"/>
          <p:nvPr/>
        </p:nvSpPr>
        <p:spPr>
          <a:xfrm>
            <a:off x="357643" y="2238092"/>
            <a:ext cx="556732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dirty="0"/>
              <a:t>H2: </a:t>
            </a:r>
            <a:r>
              <a:rPr lang="pt-BR" sz="3800" dirty="0" err="1">
                <a:solidFill>
                  <a:srgbClr val="252525"/>
                </a:solidFill>
                <a:latin typeface="Inconsolata" panose="020B0609030003000000" pitchFamily="50" charset="0"/>
              </a:rPr>
              <a:t>Inconsolata</a:t>
            </a:r>
            <a:endParaRPr lang="pt-BR" sz="3800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17DE8FA-418C-4681-A8F9-2E3F756B4F25}"/>
              </a:ext>
            </a:extLst>
          </p:cNvPr>
          <p:cNvSpPr txBox="1"/>
          <p:nvPr/>
        </p:nvSpPr>
        <p:spPr>
          <a:xfrm>
            <a:off x="395976" y="3050511"/>
            <a:ext cx="23419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P: </a:t>
            </a:r>
            <a:r>
              <a:rPr lang="pt-BR" sz="1600" dirty="0" err="1">
                <a:solidFill>
                  <a:srgbClr val="252525"/>
                </a:solidFill>
                <a:latin typeface="Inconsolata" panose="020B0609030003000000" pitchFamily="50" charset="0"/>
              </a:rPr>
              <a:t>Poppins</a:t>
            </a:r>
            <a:endParaRPr lang="pt-BR" sz="1600" dirty="0">
              <a:solidFill>
                <a:srgbClr val="252525"/>
              </a:solidFill>
              <a:latin typeface="Inconsolata" panose="020B0609030003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408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9">
            <a:extLst>
              <a:ext uri="{FF2B5EF4-FFF2-40B4-BE49-F238E27FC236}">
                <a16:creationId xmlns:a16="http://schemas.microsoft.com/office/drawing/2014/main" id="{34F81E7F-B945-4F38-9ADA-7869C708DFBD}"/>
              </a:ext>
            </a:extLst>
          </p:cNvPr>
          <p:cNvSpPr/>
          <p:nvPr/>
        </p:nvSpPr>
        <p:spPr>
          <a:xfrm>
            <a:off x="12196" y="4406474"/>
            <a:ext cx="4950753" cy="1053947"/>
          </a:xfrm>
          <a:prstGeom prst="rect">
            <a:avLst/>
          </a:prstGeom>
          <a:gradFill>
            <a:gsLst>
              <a:gs pos="15000">
                <a:schemeClr val="bg1"/>
              </a:gs>
              <a:gs pos="84000">
                <a:schemeClr val="accent1"/>
              </a:gs>
            </a:gsLst>
            <a:lin ang="27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3" name="Rectangle 78">
            <a:extLst>
              <a:ext uri="{FF2B5EF4-FFF2-40B4-BE49-F238E27FC236}">
                <a16:creationId xmlns:a16="http://schemas.microsoft.com/office/drawing/2014/main" id="{4D985CD8-E248-4B8E-A370-B415308738B6}"/>
              </a:ext>
            </a:extLst>
          </p:cNvPr>
          <p:cNvSpPr/>
          <p:nvPr/>
        </p:nvSpPr>
        <p:spPr>
          <a:xfrm>
            <a:off x="12196" y="3090053"/>
            <a:ext cx="4950753" cy="1053947"/>
          </a:xfrm>
          <a:prstGeom prst="rect">
            <a:avLst/>
          </a:prstGeom>
          <a:gradFill>
            <a:gsLst>
              <a:gs pos="15000">
                <a:schemeClr val="bg1"/>
              </a:gs>
              <a:gs pos="84000">
                <a:schemeClr val="accent1"/>
              </a:gs>
            </a:gsLst>
            <a:lin ang="27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chemeClr val="tx2"/>
              </a:solidFill>
            </a:endParaRPr>
          </a:p>
        </p:txBody>
      </p:sp>
      <p:sp>
        <p:nvSpPr>
          <p:cNvPr id="4" name="Rectangle 76">
            <a:extLst>
              <a:ext uri="{FF2B5EF4-FFF2-40B4-BE49-F238E27FC236}">
                <a16:creationId xmlns:a16="http://schemas.microsoft.com/office/drawing/2014/main" id="{D3A7C98F-3708-4F78-9A66-4195119046B5}"/>
              </a:ext>
            </a:extLst>
          </p:cNvPr>
          <p:cNvSpPr/>
          <p:nvPr/>
        </p:nvSpPr>
        <p:spPr>
          <a:xfrm>
            <a:off x="136594" y="1848475"/>
            <a:ext cx="5773112" cy="1053947"/>
          </a:xfrm>
          <a:prstGeom prst="rect">
            <a:avLst/>
          </a:prstGeom>
          <a:gradFill>
            <a:gsLst>
              <a:gs pos="15000">
                <a:schemeClr val="bg1"/>
              </a:gs>
              <a:gs pos="84000">
                <a:schemeClr val="accent1"/>
              </a:gs>
            </a:gsLst>
            <a:lin ang="27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73">
            <a:extLst>
              <a:ext uri="{FF2B5EF4-FFF2-40B4-BE49-F238E27FC236}">
                <a16:creationId xmlns:a16="http://schemas.microsoft.com/office/drawing/2014/main" id="{52F49FDC-8FBD-4A92-BB28-C6CAC2E06E77}"/>
              </a:ext>
            </a:extLst>
          </p:cNvPr>
          <p:cNvSpPr/>
          <p:nvPr/>
        </p:nvSpPr>
        <p:spPr>
          <a:xfrm flipH="1">
            <a:off x="6284529" y="4966651"/>
            <a:ext cx="5913448" cy="1053947"/>
          </a:xfrm>
          <a:prstGeom prst="rect">
            <a:avLst/>
          </a:prstGeom>
          <a:gradFill>
            <a:gsLst>
              <a:gs pos="15000">
                <a:schemeClr val="bg1"/>
              </a:gs>
              <a:gs pos="84000">
                <a:schemeClr val="accent1"/>
              </a:gs>
            </a:gsLst>
            <a:lin ang="27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" name="Rectangle 77">
            <a:extLst>
              <a:ext uri="{FF2B5EF4-FFF2-40B4-BE49-F238E27FC236}">
                <a16:creationId xmlns:a16="http://schemas.microsoft.com/office/drawing/2014/main" id="{ED7247EA-08FD-407C-B6A5-DABF58EE2D9D}"/>
              </a:ext>
            </a:extLst>
          </p:cNvPr>
          <p:cNvSpPr/>
          <p:nvPr/>
        </p:nvSpPr>
        <p:spPr>
          <a:xfrm flipH="1">
            <a:off x="7241246" y="3645538"/>
            <a:ext cx="4950753" cy="1053947"/>
          </a:xfrm>
          <a:prstGeom prst="rect">
            <a:avLst/>
          </a:prstGeom>
          <a:gradFill>
            <a:gsLst>
              <a:gs pos="15000">
                <a:schemeClr val="bg1"/>
              </a:gs>
              <a:gs pos="84000">
                <a:schemeClr val="accent1"/>
              </a:gs>
            </a:gsLst>
            <a:lin ang="27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75">
            <a:extLst>
              <a:ext uri="{FF2B5EF4-FFF2-40B4-BE49-F238E27FC236}">
                <a16:creationId xmlns:a16="http://schemas.microsoft.com/office/drawing/2014/main" id="{D9CF5332-CEF6-4977-AD3D-B6889394DD40}"/>
              </a:ext>
            </a:extLst>
          </p:cNvPr>
          <p:cNvSpPr/>
          <p:nvPr/>
        </p:nvSpPr>
        <p:spPr>
          <a:xfrm flipH="1">
            <a:off x="7120355" y="2303466"/>
            <a:ext cx="5071643" cy="1053947"/>
          </a:xfrm>
          <a:prstGeom prst="rect">
            <a:avLst/>
          </a:prstGeom>
          <a:gradFill>
            <a:gsLst>
              <a:gs pos="15000">
                <a:schemeClr val="bg1"/>
              </a:gs>
              <a:gs pos="84000">
                <a:schemeClr val="accent1"/>
              </a:gs>
            </a:gsLst>
            <a:lin ang="27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" name="Title 11">
            <a:extLst>
              <a:ext uri="{FF2B5EF4-FFF2-40B4-BE49-F238E27FC236}">
                <a16:creationId xmlns:a16="http://schemas.microsoft.com/office/drawing/2014/main" id="{EF78ACAB-F8B3-4455-9301-6FAC84D9B93A}"/>
              </a:ext>
            </a:extLst>
          </p:cNvPr>
          <p:cNvSpPr txBox="1">
            <a:spLocks/>
          </p:cNvSpPr>
          <p:nvPr/>
        </p:nvSpPr>
        <p:spPr>
          <a:xfrm>
            <a:off x="2203049" y="818937"/>
            <a:ext cx="7785902" cy="5502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err="1">
                <a:solidFill>
                  <a:schemeClr val="accent1"/>
                </a:solidFill>
                <a:latin typeface="Raleway Bold (Títulos)"/>
                <a:ea typeface="Open Sans" panose="020B0606030504020204" pitchFamily="34" charset="0"/>
                <a:cs typeface="Poppins" panose="00000500000000000000" pitchFamily="50" charset="0"/>
              </a:rPr>
              <a:t>Planejamento</a:t>
            </a:r>
            <a:endParaRPr lang="en-US" sz="4000" b="1" dirty="0">
              <a:solidFill>
                <a:schemeClr val="accent1"/>
              </a:solidFill>
              <a:latin typeface="Raleway Bold (Títulos)"/>
              <a:ea typeface="Open Sans" panose="020B0606030504020204" pitchFamily="34" charset="0"/>
              <a:cs typeface="Poppins" panose="00000500000000000000" pitchFamily="50" charset="0"/>
            </a:endParaRPr>
          </a:p>
        </p:txBody>
      </p:sp>
      <p:sp>
        <p:nvSpPr>
          <p:cNvPr id="9" name="Oval 1">
            <a:extLst>
              <a:ext uri="{FF2B5EF4-FFF2-40B4-BE49-F238E27FC236}">
                <a16:creationId xmlns:a16="http://schemas.microsoft.com/office/drawing/2014/main" id="{D7149F6D-27F3-432B-956A-5857828A3362}"/>
              </a:ext>
            </a:extLst>
          </p:cNvPr>
          <p:cNvSpPr/>
          <p:nvPr/>
        </p:nvSpPr>
        <p:spPr>
          <a:xfrm flipH="1">
            <a:off x="3819804" y="1780944"/>
            <a:ext cx="4005580" cy="4005577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1000">
                <a:schemeClr val="accent1"/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74">
            <a:extLst>
              <a:ext uri="{FF2B5EF4-FFF2-40B4-BE49-F238E27FC236}">
                <a16:creationId xmlns:a16="http://schemas.microsoft.com/office/drawing/2014/main" id="{A0580271-EC1C-411D-AE22-4BC211BB9A85}"/>
              </a:ext>
            </a:extLst>
          </p:cNvPr>
          <p:cNvGrpSpPr/>
          <p:nvPr/>
        </p:nvGrpSpPr>
        <p:grpSpPr>
          <a:xfrm>
            <a:off x="3585162" y="2776430"/>
            <a:ext cx="2865232" cy="4081570"/>
            <a:chOff x="3585162" y="2776430"/>
            <a:chExt cx="2865232" cy="4081570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664B6348-A920-48DC-AC0A-8543215B735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28341" y="3750477"/>
              <a:ext cx="913882" cy="1164305"/>
            </a:xfrm>
            <a:custGeom>
              <a:avLst/>
              <a:gdLst>
                <a:gd name="T0" fmla="*/ 447 w 478"/>
                <a:gd name="T1" fmla="*/ 19 h 609"/>
                <a:gd name="T2" fmla="*/ 459 w 478"/>
                <a:gd name="T3" fmla="*/ 101 h 609"/>
                <a:gd name="T4" fmla="*/ 113 w 478"/>
                <a:gd name="T5" fmla="*/ 578 h 609"/>
                <a:gd name="T6" fmla="*/ 31 w 478"/>
                <a:gd name="T7" fmla="*/ 590 h 609"/>
                <a:gd name="T8" fmla="*/ 19 w 478"/>
                <a:gd name="T9" fmla="*/ 508 h 609"/>
                <a:gd name="T10" fmla="*/ 365 w 478"/>
                <a:gd name="T11" fmla="*/ 31 h 609"/>
                <a:gd name="T12" fmla="*/ 447 w 478"/>
                <a:gd name="T13" fmla="*/ 1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8" h="609">
                  <a:moveTo>
                    <a:pt x="447" y="19"/>
                  </a:moveTo>
                  <a:cubicBezTo>
                    <a:pt x="473" y="38"/>
                    <a:pt x="478" y="75"/>
                    <a:pt x="459" y="101"/>
                  </a:cubicBezTo>
                  <a:cubicBezTo>
                    <a:pt x="113" y="578"/>
                    <a:pt x="113" y="578"/>
                    <a:pt x="113" y="578"/>
                  </a:cubicBezTo>
                  <a:cubicBezTo>
                    <a:pt x="94" y="604"/>
                    <a:pt x="56" y="609"/>
                    <a:pt x="31" y="590"/>
                  </a:cubicBezTo>
                  <a:cubicBezTo>
                    <a:pt x="5" y="571"/>
                    <a:pt x="0" y="534"/>
                    <a:pt x="19" y="508"/>
                  </a:cubicBezTo>
                  <a:cubicBezTo>
                    <a:pt x="365" y="31"/>
                    <a:pt x="365" y="31"/>
                    <a:pt x="365" y="31"/>
                  </a:cubicBezTo>
                  <a:cubicBezTo>
                    <a:pt x="384" y="5"/>
                    <a:pt x="421" y="0"/>
                    <a:pt x="447" y="19"/>
                  </a:cubicBezTo>
                  <a:close/>
                </a:path>
              </a:pathLst>
            </a:custGeom>
            <a:solidFill>
              <a:srgbClr val="FCD4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99810238-56F1-4C85-909C-788713C102C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85269" y="4251323"/>
              <a:ext cx="969170" cy="1200079"/>
            </a:xfrm>
            <a:custGeom>
              <a:avLst/>
              <a:gdLst>
                <a:gd name="T0" fmla="*/ 0 w 596"/>
                <a:gd name="T1" fmla="*/ 722 h 738"/>
                <a:gd name="T2" fmla="*/ 381 w 596"/>
                <a:gd name="T3" fmla="*/ 738 h 738"/>
                <a:gd name="T4" fmla="*/ 394 w 596"/>
                <a:gd name="T5" fmla="*/ 439 h 738"/>
                <a:gd name="T6" fmla="*/ 596 w 596"/>
                <a:gd name="T7" fmla="*/ 24 h 738"/>
                <a:gd name="T8" fmla="*/ 31 w 596"/>
                <a:gd name="T9" fmla="*/ 0 h 738"/>
                <a:gd name="T10" fmla="*/ 0 w 596"/>
                <a:gd name="T11" fmla="*/ 722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6" h="738">
                  <a:moveTo>
                    <a:pt x="0" y="722"/>
                  </a:moveTo>
                  <a:lnTo>
                    <a:pt x="381" y="738"/>
                  </a:lnTo>
                  <a:lnTo>
                    <a:pt x="394" y="439"/>
                  </a:lnTo>
                  <a:lnTo>
                    <a:pt x="596" y="24"/>
                  </a:lnTo>
                  <a:lnTo>
                    <a:pt x="31" y="0"/>
                  </a:lnTo>
                  <a:lnTo>
                    <a:pt x="0" y="722"/>
                  </a:lnTo>
                  <a:close/>
                </a:path>
              </a:pathLst>
            </a:custGeom>
            <a:solidFill>
              <a:srgbClr val="FCD4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88A02AB7-78F3-4F29-888D-39ED28420A9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869801" y="4051311"/>
              <a:ext cx="915509" cy="1165931"/>
            </a:xfrm>
            <a:custGeom>
              <a:avLst/>
              <a:gdLst>
                <a:gd name="T0" fmla="*/ 448 w 479"/>
                <a:gd name="T1" fmla="*/ 20 h 610"/>
                <a:gd name="T2" fmla="*/ 460 w 479"/>
                <a:gd name="T3" fmla="*/ 102 h 610"/>
                <a:gd name="T4" fmla="*/ 113 w 479"/>
                <a:gd name="T5" fmla="*/ 579 h 610"/>
                <a:gd name="T6" fmla="*/ 31 w 479"/>
                <a:gd name="T7" fmla="*/ 591 h 610"/>
                <a:gd name="T8" fmla="*/ 19 w 479"/>
                <a:gd name="T9" fmla="*/ 509 h 610"/>
                <a:gd name="T10" fmla="*/ 366 w 479"/>
                <a:gd name="T11" fmla="*/ 32 h 610"/>
                <a:gd name="T12" fmla="*/ 448 w 479"/>
                <a:gd name="T13" fmla="*/ 2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9" h="610">
                  <a:moveTo>
                    <a:pt x="448" y="20"/>
                  </a:moveTo>
                  <a:cubicBezTo>
                    <a:pt x="474" y="39"/>
                    <a:pt x="479" y="76"/>
                    <a:pt x="460" y="102"/>
                  </a:cubicBezTo>
                  <a:cubicBezTo>
                    <a:pt x="113" y="579"/>
                    <a:pt x="113" y="579"/>
                    <a:pt x="113" y="579"/>
                  </a:cubicBezTo>
                  <a:cubicBezTo>
                    <a:pt x="95" y="605"/>
                    <a:pt x="57" y="610"/>
                    <a:pt x="31" y="591"/>
                  </a:cubicBezTo>
                  <a:cubicBezTo>
                    <a:pt x="5" y="572"/>
                    <a:pt x="0" y="535"/>
                    <a:pt x="19" y="509"/>
                  </a:cubicBezTo>
                  <a:cubicBezTo>
                    <a:pt x="366" y="32"/>
                    <a:pt x="366" y="32"/>
                    <a:pt x="366" y="32"/>
                  </a:cubicBezTo>
                  <a:cubicBezTo>
                    <a:pt x="385" y="6"/>
                    <a:pt x="422" y="0"/>
                    <a:pt x="448" y="20"/>
                  </a:cubicBezTo>
                  <a:close/>
                </a:path>
              </a:pathLst>
            </a:custGeom>
            <a:solidFill>
              <a:srgbClr val="FCD4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A031A8A6-2313-4BFD-9436-C160DA8847B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85282" y="4204166"/>
              <a:ext cx="624432" cy="839080"/>
            </a:xfrm>
            <a:custGeom>
              <a:avLst/>
              <a:gdLst>
                <a:gd name="T0" fmla="*/ 22 w 326"/>
                <a:gd name="T1" fmla="*/ 0 h 439"/>
                <a:gd name="T2" fmla="*/ 0 w 326"/>
                <a:gd name="T3" fmla="*/ 37 h 439"/>
                <a:gd name="T4" fmla="*/ 67 w 326"/>
                <a:gd name="T5" fmla="*/ 375 h 439"/>
                <a:gd name="T6" fmla="*/ 192 w 326"/>
                <a:gd name="T7" fmla="*/ 438 h 439"/>
                <a:gd name="T8" fmla="*/ 326 w 326"/>
                <a:gd name="T9" fmla="*/ 376 h 439"/>
                <a:gd name="T10" fmla="*/ 22 w 326"/>
                <a:gd name="T11" fmla="*/ 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6" h="439">
                  <a:moveTo>
                    <a:pt x="22" y="0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0" y="37"/>
                    <a:pt x="44" y="326"/>
                    <a:pt x="67" y="375"/>
                  </a:cubicBezTo>
                  <a:cubicBezTo>
                    <a:pt x="90" y="424"/>
                    <a:pt x="152" y="439"/>
                    <a:pt x="192" y="438"/>
                  </a:cubicBezTo>
                  <a:cubicBezTo>
                    <a:pt x="231" y="436"/>
                    <a:pt x="326" y="376"/>
                    <a:pt x="326" y="376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D3B2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E46873CE-2208-4696-87FF-5A8B2FE734B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21837" y="3301667"/>
              <a:ext cx="891117" cy="1131782"/>
            </a:xfrm>
            <a:custGeom>
              <a:avLst/>
              <a:gdLst>
                <a:gd name="T0" fmla="*/ 435 w 466"/>
                <a:gd name="T1" fmla="*/ 19 h 592"/>
                <a:gd name="T2" fmla="*/ 447 w 466"/>
                <a:gd name="T3" fmla="*/ 101 h 592"/>
                <a:gd name="T4" fmla="*/ 113 w 466"/>
                <a:gd name="T5" fmla="*/ 561 h 592"/>
                <a:gd name="T6" fmla="*/ 31 w 466"/>
                <a:gd name="T7" fmla="*/ 573 h 592"/>
                <a:gd name="T8" fmla="*/ 19 w 466"/>
                <a:gd name="T9" fmla="*/ 491 h 592"/>
                <a:gd name="T10" fmla="*/ 353 w 466"/>
                <a:gd name="T11" fmla="*/ 31 h 592"/>
                <a:gd name="T12" fmla="*/ 435 w 466"/>
                <a:gd name="T13" fmla="*/ 19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6" h="592">
                  <a:moveTo>
                    <a:pt x="435" y="19"/>
                  </a:moveTo>
                  <a:cubicBezTo>
                    <a:pt x="461" y="39"/>
                    <a:pt x="466" y="75"/>
                    <a:pt x="447" y="101"/>
                  </a:cubicBezTo>
                  <a:cubicBezTo>
                    <a:pt x="113" y="561"/>
                    <a:pt x="113" y="561"/>
                    <a:pt x="113" y="561"/>
                  </a:cubicBezTo>
                  <a:cubicBezTo>
                    <a:pt x="94" y="587"/>
                    <a:pt x="57" y="592"/>
                    <a:pt x="31" y="573"/>
                  </a:cubicBezTo>
                  <a:cubicBezTo>
                    <a:pt x="5" y="553"/>
                    <a:pt x="0" y="517"/>
                    <a:pt x="19" y="491"/>
                  </a:cubicBezTo>
                  <a:cubicBezTo>
                    <a:pt x="353" y="31"/>
                    <a:pt x="353" y="31"/>
                    <a:pt x="353" y="31"/>
                  </a:cubicBezTo>
                  <a:cubicBezTo>
                    <a:pt x="372" y="5"/>
                    <a:pt x="409" y="0"/>
                    <a:pt x="435" y="19"/>
                  </a:cubicBezTo>
                  <a:close/>
                </a:path>
              </a:pathLst>
            </a:custGeom>
            <a:solidFill>
              <a:srgbClr val="EFC5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F33273E-59C9-4C3B-BF37-C7F79E1AC54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81990" y="2776430"/>
              <a:ext cx="1557827" cy="2248930"/>
            </a:xfrm>
            <a:custGeom>
              <a:avLst/>
              <a:gdLst>
                <a:gd name="T0" fmla="*/ 110 w 815"/>
                <a:gd name="T1" fmla="*/ 100 h 1177"/>
                <a:gd name="T2" fmla="*/ 427 w 815"/>
                <a:gd name="T3" fmla="*/ 16 h 1177"/>
                <a:gd name="T4" fmla="*/ 555 w 815"/>
                <a:gd name="T5" fmla="*/ 69 h 1177"/>
                <a:gd name="T6" fmla="*/ 799 w 815"/>
                <a:gd name="T7" fmla="*/ 963 h 1177"/>
                <a:gd name="T8" fmla="*/ 707 w 815"/>
                <a:gd name="T9" fmla="*/ 1078 h 1177"/>
                <a:gd name="T10" fmla="*/ 391 w 815"/>
                <a:gd name="T11" fmla="*/ 1161 h 1177"/>
                <a:gd name="T12" fmla="*/ 261 w 815"/>
                <a:gd name="T13" fmla="*/ 1106 h 1177"/>
                <a:gd name="T14" fmla="*/ 16 w 815"/>
                <a:gd name="T15" fmla="*/ 211 h 1177"/>
                <a:gd name="T16" fmla="*/ 110 w 815"/>
                <a:gd name="T17" fmla="*/ 100 h 1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5" h="1177">
                  <a:moveTo>
                    <a:pt x="110" y="100"/>
                  </a:moveTo>
                  <a:cubicBezTo>
                    <a:pt x="427" y="16"/>
                    <a:pt x="427" y="16"/>
                    <a:pt x="427" y="16"/>
                  </a:cubicBezTo>
                  <a:cubicBezTo>
                    <a:pt x="488" y="0"/>
                    <a:pt x="539" y="7"/>
                    <a:pt x="555" y="69"/>
                  </a:cubicBezTo>
                  <a:cubicBezTo>
                    <a:pt x="799" y="963"/>
                    <a:pt x="799" y="963"/>
                    <a:pt x="799" y="963"/>
                  </a:cubicBezTo>
                  <a:cubicBezTo>
                    <a:pt x="815" y="1025"/>
                    <a:pt x="768" y="1062"/>
                    <a:pt x="707" y="1078"/>
                  </a:cubicBezTo>
                  <a:cubicBezTo>
                    <a:pt x="391" y="1161"/>
                    <a:pt x="391" y="1161"/>
                    <a:pt x="391" y="1161"/>
                  </a:cubicBezTo>
                  <a:cubicBezTo>
                    <a:pt x="329" y="1177"/>
                    <a:pt x="277" y="1167"/>
                    <a:pt x="261" y="1106"/>
                  </a:cubicBezTo>
                  <a:cubicBezTo>
                    <a:pt x="16" y="211"/>
                    <a:pt x="16" y="211"/>
                    <a:pt x="16" y="211"/>
                  </a:cubicBezTo>
                  <a:cubicBezTo>
                    <a:pt x="0" y="150"/>
                    <a:pt x="49" y="116"/>
                    <a:pt x="110" y="10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651AB469-F306-474A-8F99-B7F2617877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76358" y="2942295"/>
              <a:ext cx="347991" cy="118708"/>
            </a:xfrm>
            <a:custGeom>
              <a:avLst/>
              <a:gdLst>
                <a:gd name="T0" fmla="*/ 8 w 182"/>
                <a:gd name="T1" fmla="*/ 45 h 62"/>
                <a:gd name="T2" fmla="*/ 171 w 182"/>
                <a:gd name="T3" fmla="*/ 2 h 62"/>
                <a:gd name="T4" fmla="*/ 181 w 182"/>
                <a:gd name="T5" fmla="*/ 8 h 62"/>
                <a:gd name="T6" fmla="*/ 181 w 182"/>
                <a:gd name="T7" fmla="*/ 8 h 62"/>
                <a:gd name="T8" fmla="*/ 175 w 182"/>
                <a:gd name="T9" fmla="*/ 18 h 62"/>
                <a:gd name="T10" fmla="*/ 12 w 182"/>
                <a:gd name="T11" fmla="*/ 61 h 62"/>
                <a:gd name="T12" fmla="*/ 2 w 182"/>
                <a:gd name="T13" fmla="*/ 55 h 62"/>
                <a:gd name="T14" fmla="*/ 2 w 182"/>
                <a:gd name="T15" fmla="*/ 55 h 62"/>
                <a:gd name="T16" fmla="*/ 8 w 182"/>
                <a:gd name="T17" fmla="*/ 4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62">
                  <a:moveTo>
                    <a:pt x="8" y="45"/>
                  </a:moveTo>
                  <a:cubicBezTo>
                    <a:pt x="171" y="2"/>
                    <a:pt x="171" y="2"/>
                    <a:pt x="171" y="2"/>
                  </a:cubicBezTo>
                  <a:cubicBezTo>
                    <a:pt x="175" y="0"/>
                    <a:pt x="180" y="3"/>
                    <a:pt x="181" y="8"/>
                  </a:cubicBezTo>
                  <a:cubicBezTo>
                    <a:pt x="181" y="8"/>
                    <a:pt x="181" y="8"/>
                    <a:pt x="181" y="8"/>
                  </a:cubicBezTo>
                  <a:cubicBezTo>
                    <a:pt x="182" y="12"/>
                    <a:pt x="180" y="17"/>
                    <a:pt x="175" y="18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7" y="62"/>
                    <a:pt x="3" y="59"/>
                    <a:pt x="2" y="55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0" y="50"/>
                    <a:pt x="3" y="46"/>
                    <a:pt x="8" y="4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44D15318-56CF-43E6-8BBB-95B1E5DA413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562529" y="2900015"/>
              <a:ext cx="73176" cy="74802"/>
            </a:xfrm>
            <a:custGeom>
              <a:avLst/>
              <a:gdLst>
                <a:gd name="T0" fmla="*/ 15 w 39"/>
                <a:gd name="T1" fmla="*/ 2 h 39"/>
                <a:gd name="T2" fmla="*/ 37 w 39"/>
                <a:gd name="T3" fmla="*/ 15 h 39"/>
                <a:gd name="T4" fmla="*/ 24 w 39"/>
                <a:gd name="T5" fmla="*/ 36 h 39"/>
                <a:gd name="T6" fmla="*/ 3 w 39"/>
                <a:gd name="T7" fmla="*/ 24 h 39"/>
                <a:gd name="T8" fmla="*/ 15 w 39"/>
                <a:gd name="T9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9">
                  <a:moveTo>
                    <a:pt x="15" y="2"/>
                  </a:moveTo>
                  <a:cubicBezTo>
                    <a:pt x="25" y="0"/>
                    <a:pt x="34" y="5"/>
                    <a:pt x="37" y="15"/>
                  </a:cubicBezTo>
                  <a:cubicBezTo>
                    <a:pt x="39" y="24"/>
                    <a:pt x="34" y="34"/>
                    <a:pt x="24" y="36"/>
                  </a:cubicBezTo>
                  <a:cubicBezTo>
                    <a:pt x="15" y="39"/>
                    <a:pt x="5" y="33"/>
                    <a:pt x="3" y="24"/>
                  </a:cubicBezTo>
                  <a:cubicBezTo>
                    <a:pt x="0" y="14"/>
                    <a:pt x="6" y="5"/>
                    <a:pt x="15" y="2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06D2309-E865-4E16-A20B-109944D10D6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15332" y="2943920"/>
              <a:ext cx="1291143" cy="1896061"/>
            </a:xfrm>
            <a:custGeom>
              <a:avLst/>
              <a:gdLst>
                <a:gd name="T0" fmla="*/ 2 w 675"/>
                <a:gd name="T1" fmla="*/ 117 h 992"/>
                <a:gd name="T2" fmla="*/ 442 w 675"/>
                <a:gd name="T3" fmla="*/ 1 h 992"/>
                <a:gd name="T4" fmla="*/ 444 w 675"/>
                <a:gd name="T5" fmla="*/ 2 h 992"/>
                <a:gd name="T6" fmla="*/ 674 w 675"/>
                <a:gd name="T7" fmla="*/ 873 h 992"/>
                <a:gd name="T8" fmla="*/ 673 w 675"/>
                <a:gd name="T9" fmla="*/ 875 h 992"/>
                <a:gd name="T10" fmla="*/ 233 w 675"/>
                <a:gd name="T11" fmla="*/ 992 h 992"/>
                <a:gd name="T12" fmla="*/ 231 w 675"/>
                <a:gd name="T13" fmla="*/ 991 h 992"/>
                <a:gd name="T14" fmla="*/ 0 w 675"/>
                <a:gd name="T15" fmla="*/ 119 h 992"/>
                <a:gd name="T16" fmla="*/ 2 w 675"/>
                <a:gd name="T17" fmla="*/ 117 h 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5" h="992">
                  <a:moveTo>
                    <a:pt x="2" y="117"/>
                  </a:moveTo>
                  <a:cubicBezTo>
                    <a:pt x="442" y="1"/>
                    <a:pt x="442" y="1"/>
                    <a:pt x="442" y="1"/>
                  </a:cubicBezTo>
                  <a:cubicBezTo>
                    <a:pt x="443" y="0"/>
                    <a:pt x="444" y="1"/>
                    <a:pt x="444" y="2"/>
                  </a:cubicBezTo>
                  <a:cubicBezTo>
                    <a:pt x="674" y="873"/>
                    <a:pt x="674" y="873"/>
                    <a:pt x="674" y="873"/>
                  </a:cubicBezTo>
                  <a:cubicBezTo>
                    <a:pt x="675" y="874"/>
                    <a:pt x="674" y="875"/>
                    <a:pt x="673" y="875"/>
                  </a:cubicBezTo>
                  <a:cubicBezTo>
                    <a:pt x="233" y="992"/>
                    <a:pt x="233" y="992"/>
                    <a:pt x="233" y="992"/>
                  </a:cubicBezTo>
                  <a:cubicBezTo>
                    <a:pt x="232" y="992"/>
                    <a:pt x="231" y="991"/>
                    <a:pt x="231" y="9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18"/>
                    <a:pt x="1" y="117"/>
                    <a:pt x="2" y="117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A6065792-3DDE-438A-A52A-913136EE551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69021" y="2948799"/>
              <a:ext cx="837455" cy="1891182"/>
            </a:xfrm>
            <a:custGeom>
              <a:avLst/>
              <a:gdLst>
                <a:gd name="T0" fmla="*/ 2 w 438"/>
                <a:gd name="T1" fmla="*/ 115 h 990"/>
                <a:gd name="T2" fmla="*/ 438 w 438"/>
                <a:gd name="T3" fmla="*/ 0 h 990"/>
                <a:gd name="T4" fmla="*/ 438 w 438"/>
                <a:gd name="T5" fmla="*/ 0 h 990"/>
                <a:gd name="T6" fmla="*/ 233 w 438"/>
                <a:gd name="T7" fmla="*/ 990 h 990"/>
                <a:gd name="T8" fmla="*/ 232 w 438"/>
                <a:gd name="T9" fmla="*/ 990 h 990"/>
                <a:gd name="T10" fmla="*/ 231 w 438"/>
                <a:gd name="T11" fmla="*/ 989 h 990"/>
                <a:gd name="T12" fmla="*/ 0 w 438"/>
                <a:gd name="T13" fmla="*/ 117 h 990"/>
                <a:gd name="T14" fmla="*/ 2 w 438"/>
                <a:gd name="T15" fmla="*/ 115 h 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8" h="990">
                  <a:moveTo>
                    <a:pt x="2" y="115"/>
                  </a:moveTo>
                  <a:cubicBezTo>
                    <a:pt x="438" y="0"/>
                    <a:pt x="438" y="0"/>
                    <a:pt x="438" y="0"/>
                  </a:cubicBezTo>
                  <a:cubicBezTo>
                    <a:pt x="438" y="0"/>
                    <a:pt x="438" y="0"/>
                    <a:pt x="438" y="0"/>
                  </a:cubicBezTo>
                  <a:cubicBezTo>
                    <a:pt x="233" y="990"/>
                    <a:pt x="233" y="990"/>
                    <a:pt x="233" y="990"/>
                  </a:cubicBezTo>
                  <a:cubicBezTo>
                    <a:pt x="232" y="990"/>
                    <a:pt x="232" y="990"/>
                    <a:pt x="232" y="990"/>
                  </a:cubicBezTo>
                  <a:cubicBezTo>
                    <a:pt x="231" y="990"/>
                    <a:pt x="231" y="989"/>
                    <a:pt x="231" y="9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6"/>
                    <a:pt x="1" y="115"/>
                    <a:pt x="2" y="11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79F793D3-AEA7-40A8-8C6D-51DE544F621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858484" y="3322807"/>
              <a:ext cx="250423" cy="248797"/>
            </a:xfrm>
            <a:custGeom>
              <a:avLst/>
              <a:gdLst>
                <a:gd name="T0" fmla="*/ 10 w 131"/>
                <a:gd name="T1" fmla="*/ 25 h 130"/>
                <a:gd name="T2" fmla="*/ 92 w 131"/>
                <a:gd name="T3" fmla="*/ 2 h 130"/>
                <a:gd name="T4" fmla="*/ 107 w 131"/>
                <a:gd name="T5" fmla="*/ 11 h 130"/>
                <a:gd name="T6" fmla="*/ 129 w 131"/>
                <a:gd name="T7" fmla="*/ 91 h 130"/>
                <a:gd name="T8" fmla="*/ 120 w 131"/>
                <a:gd name="T9" fmla="*/ 106 h 130"/>
                <a:gd name="T10" fmla="*/ 39 w 131"/>
                <a:gd name="T11" fmla="*/ 128 h 130"/>
                <a:gd name="T12" fmla="*/ 23 w 131"/>
                <a:gd name="T13" fmla="*/ 119 h 130"/>
                <a:gd name="T14" fmla="*/ 2 w 131"/>
                <a:gd name="T15" fmla="*/ 40 h 130"/>
                <a:gd name="T16" fmla="*/ 10 w 131"/>
                <a:gd name="T17" fmla="*/ 25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30">
                  <a:moveTo>
                    <a:pt x="10" y="25"/>
                  </a:moveTo>
                  <a:cubicBezTo>
                    <a:pt x="92" y="2"/>
                    <a:pt x="92" y="2"/>
                    <a:pt x="92" y="2"/>
                  </a:cubicBezTo>
                  <a:cubicBezTo>
                    <a:pt x="99" y="0"/>
                    <a:pt x="105" y="4"/>
                    <a:pt x="107" y="11"/>
                  </a:cubicBezTo>
                  <a:cubicBezTo>
                    <a:pt x="129" y="91"/>
                    <a:pt x="129" y="91"/>
                    <a:pt x="129" y="91"/>
                  </a:cubicBezTo>
                  <a:cubicBezTo>
                    <a:pt x="131" y="97"/>
                    <a:pt x="127" y="104"/>
                    <a:pt x="120" y="106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2" y="130"/>
                    <a:pt x="25" y="126"/>
                    <a:pt x="23" y="119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0" y="33"/>
                    <a:pt x="4" y="26"/>
                    <a:pt x="10" y="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7EE893DD-072C-4C2F-9B89-0C3C138247A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586922" y="3248006"/>
              <a:ext cx="250423" cy="248797"/>
            </a:xfrm>
            <a:custGeom>
              <a:avLst/>
              <a:gdLst>
                <a:gd name="T0" fmla="*/ 11 w 131"/>
                <a:gd name="T1" fmla="*/ 25 h 130"/>
                <a:gd name="T2" fmla="*/ 93 w 131"/>
                <a:gd name="T3" fmla="*/ 2 h 130"/>
                <a:gd name="T4" fmla="*/ 108 w 131"/>
                <a:gd name="T5" fmla="*/ 11 h 130"/>
                <a:gd name="T6" fmla="*/ 129 w 131"/>
                <a:gd name="T7" fmla="*/ 91 h 130"/>
                <a:gd name="T8" fmla="*/ 121 w 131"/>
                <a:gd name="T9" fmla="*/ 106 h 130"/>
                <a:gd name="T10" fmla="*/ 39 w 131"/>
                <a:gd name="T11" fmla="*/ 128 h 130"/>
                <a:gd name="T12" fmla="*/ 24 w 131"/>
                <a:gd name="T13" fmla="*/ 119 h 130"/>
                <a:gd name="T14" fmla="*/ 2 w 131"/>
                <a:gd name="T15" fmla="*/ 40 h 130"/>
                <a:gd name="T16" fmla="*/ 11 w 131"/>
                <a:gd name="T17" fmla="*/ 25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30">
                  <a:moveTo>
                    <a:pt x="11" y="25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9" y="0"/>
                    <a:pt x="106" y="4"/>
                    <a:pt x="108" y="11"/>
                  </a:cubicBezTo>
                  <a:cubicBezTo>
                    <a:pt x="129" y="91"/>
                    <a:pt x="129" y="91"/>
                    <a:pt x="129" y="91"/>
                  </a:cubicBezTo>
                  <a:cubicBezTo>
                    <a:pt x="131" y="97"/>
                    <a:pt x="127" y="104"/>
                    <a:pt x="121" y="106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3" y="130"/>
                    <a:pt x="26" y="126"/>
                    <a:pt x="24" y="119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0" y="33"/>
                    <a:pt x="4" y="26"/>
                    <a:pt x="11" y="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271D542C-AAAC-47C1-8F8E-4A1F2B7BF0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85308" y="3594369"/>
              <a:ext cx="248797" cy="248797"/>
            </a:xfrm>
            <a:custGeom>
              <a:avLst/>
              <a:gdLst>
                <a:gd name="T0" fmla="*/ 10 w 130"/>
                <a:gd name="T1" fmla="*/ 24 h 130"/>
                <a:gd name="T2" fmla="*/ 92 w 130"/>
                <a:gd name="T3" fmla="*/ 2 h 130"/>
                <a:gd name="T4" fmla="*/ 107 w 130"/>
                <a:gd name="T5" fmla="*/ 11 h 130"/>
                <a:gd name="T6" fmla="*/ 129 w 130"/>
                <a:gd name="T7" fmla="*/ 90 h 130"/>
                <a:gd name="T8" fmla="*/ 120 w 130"/>
                <a:gd name="T9" fmla="*/ 105 h 130"/>
                <a:gd name="T10" fmla="*/ 38 w 130"/>
                <a:gd name="T11" fmla="*/ 128 h 130"/>
                <a:gd name="T12" fmla="*/ 23 w 130"/>
                <a:gd name="T13" fmla="*/ 119 h 130"/>
                <a:gd name="T14" fmla="*/ 1 w 130"/>
                <a:gd name="T15" fmla="*/ 39 h 130"/>
                <a:gd name="T16" fmla="*/ 10 w 130"/>
                <a:gd name="T17" fmla="*/ 24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0">
                  <a:moveTo>
                    <a:pt x="10" y="24"/>
                  </a:moveTo>
                  <a:cubicBezTo>
                    <a:pt x="92" y="2"/>
                    <a:pt x="92" y="2"/>
                    <a:pt x="92" y="2"/>
                  </a:cubicBezTo>
                  <a:cubicBezTo>
                    <a:pt x="98" y="0"/>
                    <a:pt x="105" y="4"/>
                    <a:pt x="107" y="11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0" y="97"/>
                    <a:pt x="127" y="104"/>
                    <a:pt x="120" y="105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2" y="130"/>
                    <a:pt x="25" y="126"/>
                    <a:pt x="23" y="11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3"/>
                    <a:pt x="4" y="26"/>
                    <a:pt x="10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B161D83B-EEE5-47F3-A0AE-18ED2767DC7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512121" y="3519567"/>
              <a:ext cx="250423" cy="248797"/>
            </a:xfrm>
            <a:custGeom>
              <a:avLst/>
              <a:gdLst>
                <a:gd name="T0" fmla="*/ 11 w 131"/>
                <a:gd name="T1" fmla="*/ 24 h 130"/>
                <a:gd name="T2" fmla="*/ 92 w 131"/>
                <a:gd name="T3" fmla="*/ 2 h 130"/>
                <a:gd name="T4" fmla="*/ 107 w 131"/>
                <a:gd name="T5" fmla="*/ 11 h 130"/>
                <a:gd name="T6" fmla="*/ 129 w 131"/>
                <a:gd name="T7" fmla="*/ 90 h 130"/>
                <a:gd name="T8" fmla="*/ 121 w 131"/>
                <a:gd name="T9" fmla="*/ 106 h 130"/>
                <a:gd name="T10" fmla="*/ 39 w 131"/>
                <a:gd name="T11" fmla="*/ 128 h 130"/>
                <a:gd name="T12" fmla="*/ 24 w 131"/>
                <a:gd name="T13" fmla="*/ 119 h 130"/>
                <a:gd name="T14" fmla="*/ 2 w 131"/>
                <a:gd name="T15" fmla="*/ 40 h 130"/>
                <a:gd name="T16" fmla="*/ 11 w 131"/>
                <a:gd name="T17" fmla="*/ 24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30">
                  <a:moveTo>
                    <a:pt x="11" y="24"/>
                  </a:moveTo>
                  <a:cubicBezTo>
                    <a:pt x="92" y="2"/>
                    <a:pt x="92" y="2"/>
                    <a:pt x="92" y="2"/>
                  </a:cubicBezTo>
                  <a:cubicBezTo>
                    <a:pt x="99" y="0"/>
                    <a:pt x="106" y="4"/>
                    <a:pt x="107" y="11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1" y="97"/>
                    <a:pt x="127" y="104"/>
                    <a:pt x="121" y="106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2" y="130"/>
                    <a:pt x="26" y="126"/>
                    <a:pt x="24" y="119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0" y="33"/>
                    <a:pt x="4" y="26"/>
                    <a:pt x="11" y="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3DF515F1-EBD2-42BF-AE62-EC7F271F32E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10508" y="3865933"/>
              <a:ext cx="250423" cy="245545"/>
            </a:xfrm>
            <a:custGeom>
              <a:avLst/>
              <a:gdLst>
                <a:gd name="T0" fmla="*/ 11 w 131"/>
                <a:gd name="T1" fmla="*/ 24 h 129"/>
                <a:gd name="T2" fmla="*/ 93 w 131"/>
                <a:gd name="T3" fmla="*/ 2 h 129"/>
                <a:gd name="T4" fmla="*/ 108 w 131"/>
                <a:gd name="T5" fmla="*/ 10 h 129"/>
                <a:gd name="T6" fmla="*/ 129 w 131"/>
                <a:gd name="T7" fmla="*/ 90 h 129"/>
                <a:gd name="T8" fmla="*/ 121 w 131"/>
                <a:gd name="T9" fmla="*/ 105 h 129"/>
                <a:gd name="T10" fmla="*/ 39 w 131"/>
                <a:gd name="T11" fmla="*/ 128 h 129"/>
                <a:gd name="T12" fmla="*/ 24 w 131"/>
                <a:gd name="T13" fmla="*/ 119 h 129"/>
                <a:gd name="T14" fmla="*/ 2 w 131"/>
                <a:gd name="T15" fmla="*/ 39 h 129"/>
                <a:gd name="T16" fmla="*/ 11 w 131"/>
                <a:gd name="T17" fmla="*/ 24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29">
                  <a:moveTo>
                    <a:pt x="11" y="24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9" y="0"/>
                    <a:pt x="106" y="4"/>
                    <a:pt x="108" y="10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1" y="97"/>
                    <a:pt x="127" y="104"/>
                    <a:pt x="121" y="105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3" y="129"/>
                    <a:pt x="26" y="126"/>
                    <a:pt x="24" y="119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0" y="33"/>
                    <a:pt x="4" y="26"/>
                    <a:pt x="11" y="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3EB044B9-67CE-457B-B28B-68D7736F9B6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7319" y="3791131"/>
              <a:ext cx="250423" cy="248797"/>
            </a:xfrm>
            <a:custGeom>
              <a:avLst/>
              <a:gdLst>
                <a:gd name="T0" fmla="*/ 10 w 131"/>
                <a:gd name="T1" fmla="*/ 24 h 130"/>
                <a:gd name="T2" fmla="*/ 92 w 131"/>
                <a:gd name="T3" fmla="*/ 2 h 130"/>
                <a:gd name="T4" fmla="*/ 107 w 131"/>
                <a:gd name="T5" fmla="*/ 11 h 130"/>
                <a:gd name="T6" fmla="*/ 129 w 131"/>
                <a:gd name="T7" fmla="*/ 90 h 130"/>
                <a:gd name="T8" fmla="*/ 120 w 131"/>
                <a:gd name="T9" fmla="*/ 105 h 130"/>
                <a:gd name="T10" fmla="*/ 39 w 131"/>
                <a:gd name="T11" fmla="*/ 128 h 130"/>
                <a:gd name="T12" fmla="*/ 23 w 131"/>
                <a:gd name="T13" fmla="*/ 119 h 130"/>
                <a:gd name="T14" fmla="*/ 2 w 131"/>
                <a:gd name="T15" fmla="*/ 39 h 130"/>
                <a:gd name="T16" fmla="*/ 10 w 131"/>
                <a:gd name="T17" fmla="*/ 24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30">
                  <a:moveTo>
                    <a:pt x="10" y="24"/>
                  </a:moveTo>
                  <a:cubicBezTo>
                    <a:pt x="92" y="2"/>
                    <a:pt x="92" y="2"/>
                    <a:pt x="92" y="2"/>
                  </a:cubicBezTo>
                  <a:cubicBezTo>
                    <a:pt x="99" y="0"/>
                    <a:pt x="105" y="4"/>
                    <a:pt x="107" y="11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1" y="97"/>
                    <a:pt x="127" y="104"/>
                    <a:pt x="120" y="105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2" y="130"/>
                    <a:pt x="25" y="126"/>
                    <a:pt x="23" y="119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0" y="33"/>
                    <a:pt x="4" y="26"/>
                    <a:pt x="10" y="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1155916-484A-4F87-8FAA-28C039B6299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35706" y="4137494"/>
              <a:ext cx="250423" cy="245545"/>
            </a:xfrm>
            <a:custGeom>
              <a:avLst/>
              <a:gdLst>
                <a:gd name="T0" fmla="*/ 11 w 131"/>
                <a:gd name="T1" fmla="*/ 24 h 129"/>
                <a:gd name="T2" fmla="*/ 92 w 131"/>
                <a:gd name="T3" fmla="*/ 2 h 129"/>
                <a:gd name="T4" fmla="*/ 107 w 131"/>
                <a:gd name="T5" fmla="*/ 10 h 129"/>
                <a:gd name="T6" fmla="*/ 129 w 131"/>
                <a:gd name="T7" fmla="*/ 90 h 129"/>
                <a:gd name="T8" fmla="*/ 121 w 131"/>
                <a:gd name="T9" fmla="*/ 105 h 129"/>
                <a:gd name="T10" fmla="*/ 39 w 131"/>
                <a:gd name="T11" fmla="*/ 128 h 129"/>
                <a:gd name="T12" fmla="*/ 24 w 131"/>
                <a:gd name="T13" fmla="*/ 119 h 129"/>
                <a:gd name="T14" fmla="*/ 2 w 131"/>
                <a:gd name="T15" fmla="*/ 39 h 129"/>
                <a:gd name="T16" fmla="*/ 11 w 131"/>
                <a:gd name="T17" fmla="*/ 24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29">
                  <a:moveTo>
                    <a:pt x="11" y="24"/>
                  </a:moveTo>
                  <a:cubicBezTo>
                    <a:pt x="92" y="2"/>
                    <a:pt x="92" y="2"/>
                    <a:pt x="92" y="2"/>
                  </a:cubicBezTo>
                  <a:cubicBezTo>
                    <a:pt x="99" y="0"/>
                    <a:pt x="106" y="4"/>
                    <a:pt x="107" y="10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1" y="97"/>
                    <a:pt x="127" y="103"/>
                    <a:pt x="121" y="105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2" y="129"/>
                    <a:pt x="25" y="125"/>
                    <a:pt x="24" y="119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0" y="33"/>
                    <a:pt x="4" y="26"/>
                    <a:pt x="11" y="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16EEB856-6333-4FE2-AB1C-79DA00D8087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64142" y="4062693"/>
              <a:ext cx="248797" cy="245545"/>
            </a:xfrm>
            <a:custGeom>
              <a:avLst/>
              <a:gdLst>
                <a:gd name="T0" fmla="*/ 10 w 130"/>
                <a:gd name="T1" fmla="*/ 24 h 129"/>
                <a:gd name="T2" fmla="*/ 92 w 130"/>
                <a:gd name="T3" fmla="*/ 2 h 129"/>
                <a:gd name="T4" fmla="*/ 107 w 130"/>
                <a:gd name="T5" fmla="*/ 10 h 129"/>
                <a:gd name="T6" fmla="*/ 129 w 130"/>
                <a:gd name="T7" fmla="*/ 90 h 129"/>
                <a:gd name="T8" fmla="*/ 120 w 130"/>
                <a:gd name="T9" fmla="*/ 105 h 129"/>
                <a:gd name="T10" fmla="*/ 38 w 130"/>
                <a:gd name="T11" fmla="*/ 128 h 129"/>
                <a:gd name="T12" fmla="*/ 23 w 130"/>
                <a:gd name="T13" fmla="*/ 119 h 129"/>
                <a:gd name="T14" fmla="*/ 1 w 130"/>
                <a:gd name="T15" fmla="*/ 39 h 129"/>
                <a:gd name="T16" fmla="*/ 10 w 130"/>
                <a:gd name="T17" fmla="*/ 24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29">
                  <a:moveTo>
                    <a:pt x="10" y="24"/>
                  </a:moveTo>
                  <a:cubicBezTo>
                    <a:pt x="92" y="2"/>
                    <a:pt x="92" y="2"/>
                    <a:pt x="92" y="2"/>
                  </a:cubicBezTo>
                  <a:cubicBezTo>
                    <a:pt x="98" y="0"/>
                    <a:pt x="105" y="4"/>
                    <a:pt x="107" y="10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0" y="97"/>
                    <a:pt x="127" y="103"/>
                    <a:pt x="120" y="105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2" y="129"/>
                    <a:pt x="25" y="126"/>
                    <a:pt x="23" y="11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3"/>
                    <a:pt x="4" y="26"/>
                    <a:pt x="10" y="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02077CB9-7E22-4C1E-86B5-24DF4A2EB75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12106" y="3173204"/>
              <a:ext cx="250423" cy="248797"/>
            </a:xfrm>
            <a:custGeom>
              <a:avLst/>
              <a:gdLst>
                <a:gd name="T0" fmla="*/ 11 w 131"/>
                <a:gd name="T1" fmla="*/ 24 h 130"/>
                <a:gd name="T2" fmla="*/ 93 w 131"/>
                <a:gd name="T3" fmla="*/ 2 h 130"/>
                <a:gd name="T4" fmla="*/ 108 w 131"/>
                <a:gd name="T5" fmla="*/ 11 h 130"/>
                <a:gd name="T6" fmla="*/ 129 w 131"/>
                <a:gd name="T7" fmla="*/ 90 h 130"/>
                <a:gd name="T8" fmla="*/ 121 w 131"/>
                <a:gd name="T9" fmla="*/ 105 h 130"/>
                <a:gd name="T10" fmla="*/ 39 w 131"/>
                <a:gd name="T11" fmla="*/ 128 h 130"/>
                <a:gd name="T12" fmla="*/ 24 w 131"/>
                <a:gd name="T13" fmla="*/ 119 h 130"/>
                <a:gd name="T14" fmla="*/ 2 w 131"/>
                <a:gd name="T15" fmla="*/ 39 h 130"/>
                <a:gd name="T16" fmla="*/ 11 w 131"/>
                <a:gd name="T17" fmla="*/ 24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30">
                  <a:moveTo>
                    <a:pt x="11" y="24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9" y="0"/>
                    <a:pt x="106" y="4"/>
                    <a:pt x="108" y="11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1" y="97"/>
                    <a:pt x="127" y="104"/>
                    <a:pt x="121" y="105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2" y="130"/>
                    <a:pt x="26" y="126"/>
                    <a:pt x="24" y="119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0" y="33"/>
                    <a:pt x="4" y="26"/>
                    <a:pt x="11" y="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EA9CC75-0048-4B2B-A256-A40551786CE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237305" y="3444766"/>
              <a:ext cx="250423" cy="247171"/>
            </a:xfrm>
            <a:custGeom>
              <a:avLst/>
              <a:gdLst>
                <a:gd name="T0" fmla="*/ 10 w 131"/>
                <a:gd name="T1" fmla="*/ 24 h 129"/>
                <a:gd name="T2" fmla="*/ 92 w 131"/>
                <a:gd name="T3" fmla="*/ 2 h 129"/>
                <a:gd name="T4" fmla="*/ 107 w 131"/>
                <a:gd name="T5" fmla="*/ 10 h 129"/>
                <a:gd name="T6" fmla="*/ 129 w 131"/>
                <a:gd name="T7" fmla="*/ 90 h 129"/>
                <a:gd name="T8" fmla="*/ 121 w 131"/>
                <a:gd name="T9" fmla="*/ 105 h 129"/>
                <a:gd name="T10" fmla="*/ 39 w 131"/>
                <a:gd name="T11" fmla="*/ 128 h 129"/>
                <a:gd name="T12" fmla="*/ 24 w 131"/>
                <a:gd name="T13" fmla="*/ 119 h 129"/>
                <a:gd name="T14" fmla="*/ 2 w 131"/>
                <a:gd name="T15" fmla="*/ 39 h 129"/>
                <a:gd name="T16" fmla="*/ 10 w 131"/>
                <a:gd name="T17" fmla="*/ 24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29">
                  <a:moveTo>
                    <a:pt x="10" y="24"/>
                  </a:moveTo>
                  <a:cubicBezTo>
                    <a:pt x="92" y="2"/>
                    <a:pt x="92" y="2"/>
                    <a:pt x="92" y="2"/>
                  </a:cubicBezTo>
                  <a:cubicBezTo>
                    <a:pt x="99" y="0"/>
                    <a:pt x="106" y="4"/>
                    <a:pt x="107" y="10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1" y="97"/>
                    <a:pt x="127" y="103"/>
                    <a:pt x="121" y="105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2" y="129"/>
                    <a:pt x="25" y="125"/>
                    <a:pt x="24" y="119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0" y="33"/>
                    <a:pt x="4" y="26"/>
                    <a:pt x="10" y="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A015507-8E58-47F5-9107-4DFC0FF01B1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62503" y="3716329"/>
              <a:ext cx="250423" cy="247171"/>
            </a:xfrm>
            <a:custGeom>
              <a:avLst/>
              <a:gdLst>
                <a:gd name="T0" fmla="*/ 10 w 131"/>
                <a:gd name="T1" fmla="*/ 24 h 129"/>
                <a:gd name="T2" fmla="*/ 92 w 131"/>
                <a:gd name="T3" fmla="*/ 2 h 129"/>
                <a:gd name="T4" fmla="*/ 107 w 131"/>
                <a:gd name="T5" fmla="*/ 10 h 129"/>
                <a:gd name="T6" fmla="*/ 129 w 131"/>
                <a:gd name="T7" fmla="*/ 90 h 129"/>
                <a:gd name="T8" fmla="*/ 120 w 131"/>
                <a:gd name="T9" fmla="*/ 105 h 129"/>
                <a:gd name="T10" fmla="*/ 38 w 131"/>
                <a:gd name="T11" fmla="*/ 127 h 129"/>
                <a:gd name="T12" fmla="*/ 23 w 131"/>
                <a:gd name="T13" fmla="*/ 119 h 129"/>
                <a:gd name="T14" fmla="*/ 2 w 131"/>
                <a:gd name="T15" fmla="*/ 39 h 129"/>
                <a:gd name="T16" fmla="*/ 10 w 131"/>
                <a:gd name="T17" fmla="*/ 24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29">
                  <a:moveTo>
                    <a:pt x="10" y="24"/>
                  </a:moveTo>
                  <a:cubicBezTo>
                    <a:pt x="92" y="2"/>
                    <a:pt x="92" y="2"/>
                    <a:pt x="92" y="2"/>
                  </a:cubicBezTo>
                  <a:cubicBezTo>
                    <a:pt x="99" y="0"/>
                    <a:pt x="105" y="4"/>
                    <a:pt x="107" y="10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1" y="97"/>
                    <a:pt x="127" y="103"/>
                    <a:pt x="120" y="105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2" y="129"/>
                    <a:pt x="25" y="125"/>
                    <a:pt x="23" y="119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0" y="33"/>
                    <a:pt x="4" y="26"/>
                    <a:pt x="10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A554152-6D4B-4DF4-9091-FDD2430BC17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089327" y="3987891"/>
              <a:ext cx="248797" cy="247171"/>
            </a:xfrm>
            <a:custGeom>
              <a:avLst/>
              <a:gdLst>
                <a:gd name="T0" fmla="*/ 10 w 130"/>
                <a:gd name="T1" fmla="*/ 24 h 129"/>
                <a:gd name="T2" fmla="*/ 92 w 130"/>
                <a:gd name="T3" fmla="*/ 1 h 129"/>
                <a:gd name="T4" fmla="*/ 107 w 130"/>
                <a:gd name="T5" fmla="*/ 10 h 129"/>
                <a:gd name="T6" fmla="*/ 129 w 130"/>
                <a:gd name="T7" fmla="*/ 90 h 129"/>
                <a:gd name="T8" fmla="*/ 120 w 130"/>
                <a:gd name="T9" fmla="*/ 105 h 129"/>
                <a:gd name="T10" fmla="*/ 38 w 130"/>
                <a:gd name="T11" fmla="*/ 127 h 129"/>
                <a:gd name="T12" fmla="*/ 23 w 130"/>
                <a:gd name="T13" fmla="*/ 119 h 129"/>
                <a:gd name="T14" fmla="*/ 1 w 130"/>
                <a:gd name="T15" fmla="*/ 39 h 129"/>
                <a:gd name="T16" fmla="*/ 10 w 130"/>
                <a:gd name="T17" fmla="*/ 24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29">
                  <a:moveTo>
                    <a:pt x="10" y="24"/>
                  </a:moveTo>
                  <a:cubicBezTo>
                    <a:pt x="92" y="1"/>
                    <a:pt x="92" y="1"/>
                    <a:pt x="92" y="1"/>
                  </a:cubicBezTo>
                  <a:cubicBezTo>
                    <a:pt x="98" y="0"/>
                    <a:pt x="105" y="4"/>
                    <a:pt x="107" y="10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0" y="96"/>
                    <a:pt x="127" y="103"/>
                    <a:pt x="120" y="105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2" y="129"/>
                    <a:pt x="25" y="125"/>
                    <a:pt x="23" y="11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2"/>
                    <a:pt x="3" y="26"/>
                    <a:pt x="10" y="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2F57D8CA-DA12-4FB9-A726-49355E3F7B3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856792" y="3652910"/>
              <a:ext cx="361000" cy="398401"/>
            </a:xfrm>
            <a:custGeom>
              <a:avLst/>
              <a:gdLst>
                <a:gd name="T0" fmla="*/ 157 w 189"/>
                <a:gd name="T1" fmla="*/ 20 h 208"/>
                <a:gd name="T2" fmla="*/ 169 w 189"/>
                <a:gd name="T3" fmla="*/ 102 h 208"/>
                <a:gd name="T4" fmla="*/ 114 w 189"/>
                <a:gd name="T5" fmla="*/ 177 h 208"/>
                <a:gd name="T6" fmla="*/ 32 w 189"/>
                <a:gd name="T7" fmla="*/ 189 h 208"/>
                <a:gd name="T8" fmla="*/ 20 w 189"/>
                <a:gd name="T9" fmla="*/ 107 h 208"/>
                <a:gd name="T10" fmla="*/ 75 w 189"/>
                <a:gd name="T11" fmla="*/ 32 h 208"/>
                <a:gd name="T12" fmla="*/ 157 w 189"/>
                <a:gd name="T13" fmla="*/ 2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9" h="208">
                  <a:moveTo>
                    <a:pt x="157" y="20"/>
                  </a:moveTo>
                  <a:cubicBezTo>
                    <a:pt x="183" y="39"/>
                    <a:pt x="189" y="76"/>
                    <a:pt x="169" y="102"/>
                  </a:cubicBezTo>
                  <a:cubicBezTo>
                    <a:pt x="114" y="177"/>
                    <a:pt x="114" y="177"/>
                    <a:pt x="114" y="177"/>
                  </a:cubicBezTo>
                  <a:cubicBezTo>
                    <a:pt x="95" y="202"/>
                    <a:pt x="58" y="208"/>
                    <a:pt x="32" y="189"/>
                  </a:cubicBezTo>
                  <a:cubicBezTo>
                    <a:pt x="6" y="169"/>
                    <a:pt x="0" y="132"/>
                    <a:pt x="20" y="107"/>
                  </a:cubicBezTo>
                  <a:cubicBezTo>
                    <a:pt x="75" y="32"/>
                    <a:pt x="75" y="32"/>
                    <a:pt x="75" y="32"/>
                  </a:cubicBezTo>
                  <a:cubicBezTo>
                    <a:pt x="94" y="6"/>
                    <a:pt x="131" y="0"/>
                    <a:pt x="157" y="20"/>
                  </a:cubicBezTo>
                  <a:close/>
                </a:path>
              </a:pathLst>
            </a:custGeom>
            <a:solidFill>
              <a:srgbClr val="EFC5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307554C-8242-489F-828A-E188E6F7538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255192" y="4760301"/>
              <a:ext cx="121960" cy="118708"/>
            </a:xfrm>
            <a:custGeom>
              <a:avLst/>
              <a:gdLst>
                <a:gd name="T0" fmla="*/ 24 w 63"/>
                <a:gd name="T1" fmla="*/ 4 h 62"/>
                <a:gd name="T2" fmla="*/ 59 w 63"/>
                <a:gd name="T3" fmla="*/ 24 h 62"/>
                <a:gd name="T4" fmla="*/ 39 w 63"/>
                <a:gd name="T5" fmla="*/ 58 h 62"/>
                <a:gd name="T6" fmla="*/ 4 w 63"/>
                <a:gd name="T7" fmla="*/ 38 h 62"/>
                <a:gd name="T8" fmla="*/ 24 w 63"/>
                <a:gd name="T9" fmla="*/ 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2">
                  <a:moveTo>
                    <a:pt x="24" y="4"/>
                  </a:moveTo>
                  <a:cubicBezTo>
                    <a:pt x="39" y="0"/>
                    <a:pt x="55" y="9"/>
                    <a:pt x="59" y="24"/>
                  </a:cubicBezTo>
                  <a:cubicBezTo>
                    <a:pt x="63" y="39"/>
                    <a:pt x="54" y="54"/>
                    <a:pt x="39" y="58"/>
                  </a:cubicBezTo>
                  <a:cubicBezTo>
                    <a:pt x="24" y="62"/>
                    <a:pt x="8" y="53"/>
                    <a:pt x="4" y="38"/>
                  </a:cubicBezTo>
                  <a:cubicBezTo>
                    <a:pt x="0" y="23"/>
                    <a:pt x="9" y="8"/>
                    <a:pt x="24" y="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A8F26D82-E127-4D17-8E96-8BDB9B7FB6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88574" y="3748851"/>
              <a:ext cx="252050" cy="1304151"/>
            </a:xfrm>
            <a:custGeom>
              <a:avLst/>
              <a:gdLst>
                <a:gd name="T0" fmla="*/ 90 w 132"/>
                <a:gd name="T1" fmla="*/ 680 h 682"/>
                <a:gd name="T2" fmla="*/ 132 w 132"/>
                <a:gd name="T3" fmla="*/ 682 h 682"/>
                <a:gd name="T4" fmla="*/ 129 w 132"/>
                <a:gd name="T5" fmla="*/ 630 h 682"/>
                <a:gd name="T6" fmla="*/ 116 w 132"/>
                <a:gd name="T7" fmla="*/ 162 h 682"/>
                <a:gd name="T8" fmla="*/ 0 w 132"/>
                <a:gd name="T9" fmla="*/ 60 h 682"/>
                <a:gd name="T10" fmla="*/ 17 w 132"/>
                <a:gd name="T11" fmla="*/ 603 h 682"/>
                <a:gd name="T12" fmla="*/ 90 w 132"/>
                <a:gd name="T13" fmla="*/ 68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682">
                  <a:moveTo>
                    <a:pt x="90" y="680"/>
                  </a:moveTo>
                  <a:cubicBezTo>
                    <a:pt x="132" y="682"/>
                    <a:pt x="132" y="682"/>
                    <a:pt x="132" y="682"/>
                  </a:cubicBezTo>
                  <a:cubicBezTo>
                    <a:pt x="129" y="630"/>
                    <a:pt x="129" y="630"/>
                    <a:pt x="129" y="630"/>
                  </a:cubicBezTo>
                  <a:cubicBezTo>
                    <a:pt x="116" y="162"/>
                    <a:pt x="116" y="162"/>
                    <a:pt x="116" y="162"/>
                  </a:cubicBezTo>
                  <a:cubicBezTo>
                    <a:pt x="112" y="76"/>
                    <a:pt x="3" y="0"/>
                    <a:pt x="0" y="60"/>
                  </a:cubicBezTo>
                  <a:cubicBezTo>
                    <a:pt x="17" y="603"/>
                    <a:pt x="17" y="603"/>
                    <a:pt x="17" y="603"/>
                  </a:cubicBezTo>
                  <a:cubicBezTo>
                    <a:pt x="19" y="643"/>
                    <a:pt x="52" y="678"/>
                    <a:pt x="90" y="680"/>
                  </a:cubicBezTo>
                  <a:close/>
                </a:path>
              </a:pathLst>
            </a:custGeom>
            <a:solidFill>
              <a:srgbClr val="FCD4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0676F02E-EEA2-42BB-803C-3F01B8196B9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801503" y="3978135"/>
              <a:ext cx="377261" cy="421166"/>
            </a:xfrm>
            <a:custGeom>
              <a:avLst/>
              <a:gdLst>
                <a:gd name="T0" fmla="*/ 167 w 198"/>
                <a:gd name="T1" fmla="*/ 19 h 220"/>
                <a:gd name="T2" fmla="*/ 179 w 198"/>
                <a:gd name="T3" fmla="*/ 101 h 220"/>
                <a:gd name="T4" fmla="*/ 114 w 198"/>
                <a:gd name="T5" fmla="*/ 189 h 220"/>
                <a:gd name="T6" fmla="*/ 31 w 198"/>
                <a:gd name="T7" fmla="*/ 201 h 220"/>
                <a:gd name="T8" fmla="*/ 19 w 198"/>
                <a:gd name="T9" fmla="*/ 119 h 220"/>
                <a:gd name="T10" fmla="*/ 85 w 198"/>
                <a:gd name="T11" fmla="*/ 31 h 220"/>
                <a:gd name="T12" fmla="*/ 167 w 198"/>
                <a:gd name="T13" fmla="*/ 1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0">
                  <a:moveTo>
                    <a:pt x="167" y="19"/>
                  </a:moveTo>
                  <a:cubicBezTo>
                    <a:pt x="193" y="38"/>
                    <a:pt x="198" y="75"/>
                    <a:pt x="179" y="101"/>
                  </a:cubicBezTo>
                  <a:cubicBezTo>
                    <a:pt x="114" y="189"/>
                    <a:pt x="114" y="189"/>
                    <a:pt x="114" y="189"/>
                  </a:cubicBezTo>
                  <a:cubicBezTo>
                    <a:pt x="94" y="215"/>
                    <a:pt x="57" y="220"/>
                    <a:pt x="31" y="201"/>
                  </a:cubicBezTo>
                  <a:cubicBezTo>
                    <a:pt x="6" y="182"/>
                    <a:pt x="0" y="145"/>
                    <a:pt x="19" y="119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104" y="5"/>
                    <a:pt x="141" y="0"/>
                    <a:pt x="167" y="19"/>
                  </a:cubicBezTo>
                  <a:close/>
                </a:path>
              </a:pathLst>
            </a:custGeom>
            <a:solidFill>
              <a:srgbClr val="EFC5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B2CB9BA4-23F5-4A22-BBF1-C297C114222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60084" y="5213989"/>
              <a:ext cx="826071" cy="387018"/>
            </a:xfrm>
            <a:custGeom>
              <a:avLst/>
              <a:gdLst>
                <a:gd name="T0" fmla="*/ 0 w 508"/>
                <a:gd name="T1" fmla="*/ 226 h 238"/>
                <a:gd name="T2" fmla="*/ 21 w 508"/>
                <a:gd name="T3" fmla="*/ 0 h 238"/>
                <a:gd name="T4" fmla="*/ 508 w 508"/>
                <a:gd name="T5" fmla="*/ 19 h 238"/>
                <a:gd name="T6" fmla="*/ 500 w 508"/>
                <a:gd name="T7" fmla="*/ 238 h 238"/>
                <a:gd name="T8" fmla="*/ 0 w 508"/>
                <a:gd name="T9" fmla="*/ 226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8" h="238">
                  <a:moveTo>
                    <a:pt x="0" y="226"/>
                  </a:moveTo>
                  <a:lnTo>
                    <a:pt x="21" y="0"/>
                  </a:lnTo>
                  <a:lnTo>
                    <a:pt x="508" y="19"/>
                  </a:lnTo>
                  <a:lnTo>
                    <a:pt x="500" y="238"/>
                  </a:lnTo>
                  <a:lnTo>
                    <a:pt x="0" y="22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E954E9C3-821C-44BC-8B2B-AA0E342FDB3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60084" y="5228624"/>
              <a:ext cx="435802" cy="338234"/>
            </a:xfrm>
            <a:custGeom>
              <a:avLst/>
              <a:gdLst>
                <a:gd name="T0" fmla="*/ 268 w 268"/>
                <a:gd name="T1" fmla="*/ 10 h 208"/>
                <a:gd name="T2" fmla="*/ 10 w 268"/>
                <a:gd name="T3" fmla="*/ 0 h 208"/>
                <a:gd name="T4" fmla="*/ 0 w 268"/>
                <a:gd name="T5" fmla="*/ 197 h 208"/>
                <a:gd name="T6" fmla="*/ 261 w 268"/>
                <a:gd name="T7" fmla="*/ 208 h 208"/>
                <a:gd name="T8" fmla="*/ 268 w 268"/>
                <a:gd name="T9" fmla="*/ 1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208">
                  <a:moveTo>
                    <a:pt x="268" y="10"/>
                  </a:moveTo>
                  <a:lnTo>
                    <a:pt x="10" y="0"/>
                  </a:lnTo>
                  <a:lnTo>
                    <a:pt x="0" y="197"/>
                  </a:lnTo>
                  <a:lnTo>
                    <a:pt x="261" y="208"/>
                  </a:lnTo>
                  <a:lnTo>
                    <a:pt x="268" y="10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39" name="Freeform 33">
              <a:extLst>
                <a:ext uri="{FF2B5EF4-FFF2-40B4-BE49-F238E27FC236}">
                  <a16:creationId xmlns:a16="http://schemas.microsoft.com/office/drawing/2014/main" id="{B39C936B-1A2E-49DB-A93D-212AC913276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99918" y="5431889"/>
              <a:ext cx="1050476" cy="1426111"/>
            </a:xfrm>
            <a:custGeom>
              <a:avLst/>
              <a:gdLst>
                <a:gd name="T0" fmla="*/ 46 w 646"/>
                <a:gd name="T1" fmla="*/ 0 h 877"/>
                <a:gd name="T2" fmla="*/ 0 w 646"/>
                <a:gd name="T3" fmla="*/ 877 h 877"/>
                <a:gd name="T4" fmla="*/ 616 w 646"/>
                <a:gd name="T5" fmla="*/ 877 h 877"/>
                <a:gd name="T6" fmla="*/ 646 w 646"/>
                <a:gd name="T7" fmla="*/ 0 h 877"/>
                <a:gd name="T8" fmla="*/ 46 w 646"/>
                <a:gd name="T9" fmla="*/ 0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6" h="877">
                  <a:moveTo>
                    <a:pt x="46" y="0"/>
                  </a:moveTo>
                  <a:lnTo>
                    <a:pt x="0" y="877"/>
                  </a:lnTo>
                  <a:lnTo>
                    <a:pt x="616" y="877"/>
                  </a:lnTo>
                  <a:lnTo>
                    <a:pt x="646" y="0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 dirty="0"/>
            </a:p>
          </p:txBody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36760467-E37F-4EB0-BC30-C8C1C426B1C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99918" y="5431889"/>
              <a:ext cx="549630" cy="1426111"/>
            </a:xfrm>
            <a:custGeom>
              <a:avLst/>
              <a:gdLst>
                <a:gd name="T0" fmla="*/ 35 w 338"/>
                <a:gd name="T1" fmla="*/ 0 h 877"/>
                <a:gd name="T2" fmla="*/ 0 w 338"/>
                <a:gd name="T3" fmla="*/ 877 h 877"/>
                <a:gd name="T4" fmla="*/ 324 w 338"/>
                <a:gd name="T5" fmla="*/ 877 h 877"/>
                <a:gd name="T6" fmla="*/ 338 w 338"/>
                <a:gd name="T7" fmla="*/ 0 h 877"/>
                <a:gd name="T8" fmla="*/ 35 w 338"/>
                <a:gd name="T9" fmla="*/ 0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" h="877">
                  <a:moveTo>
                    <a:pt x="35" y="0"/>
                  </a:moveTo>
                  <a:lnTo>
                    <a:pt x="0" y="877"/>
                  </a:lnTo>
                  <a:lnTo>
                    <a:pt x="324" y="877"/>
                  </a:lnTo>
                  <a:lnTo>
                    <a:pt x="338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EA36310-E988-447E-8B69-74822E3E5F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014525" y="4262707"/>
              <a:ext cx="730131" cy="845584"/>
            </a:xfrm>
            <a:custGeom>
              <a:avLst/>
              <a:gdLst>
                <a:gd name="T0" fmla="*/ 0 w 382"/>
                <a:gd name="T1" fmla="*/ 44 h 442"/>
                <a:gd name="T2" fmla="*/ 300 w 382"/>
                <a:gd name="T3" fmla="*/ 401 h 442"/>
                <a:gd name="T4" fmla="*/ 148 w 382"/>
                <a:gd name="T5" fmla="*/ 94 h 442"/>
                <a:gd name="T6" fmla="*/ 0 w 382"/>
                <a:gd name="T7" fmla="*/ 44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2" h="442">
                  <a:moveTo>
                    <a:pt x="0" y="44"/>
                  </a:moveTo>
                  <a:cubicBezTo>
                    <a:pt x="27" y="88"/>
                    <a:pt x="217" y="442"/>
                    <a:pt x="300" y="401"/>
                  </a:cubicBezTo>
                  <a:cubicBezTo>
                    <a:pt x="382" y="360"/>
                    <a:pt x="177" y="129"/>
                    <a:pt x="148" y="94"/>
                  </a:cubicBezTo>
                  <a:cubicBezTo>
                    <a:pt x="83" y="0"/>
                    <a:pt x="30" y="13"/>
                    <a:pt x="0" y="44"/>
                  </a:cubicBezTo>
                  <a:close/>
                </a:path>
              </a:pathLst>
            </a:custGeom>
            <a:solidFill>
              <a:srgbClr val="EFC8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BB886D99-2B66-4352-A5B7-D691628EDF4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04729" y="3530951"/>
              <a:ext cx="1400094" cy="1852156"/>
            </a:xfrm>
            <a:custGeom>
              <a:avLst/>
              <a:gdLst>
                <a:gd name="T0" fmla="*/ 413 w 732"/>
                <a:gd name="T1" fmla="*/ 969 h 969"/>
                <a:gd name="T2" fmla="*/ 732 w 732"/>
                <a:gd name="T3" fmla="*/ 856 h 969"/>
                <a:gd name="T4" fmla="*/ 686 w 732"/>
                <a:gd name="T5" fmla="*/ 729 h 969"/>
                <a:gd name="T6" fmla="*/ 604 w 732"/>
                <a:gd name="T7" fmla="*/ 347 h 969"/>
                <a:gd name="T8" fmla="*/ 585 w 732"/>
                <a:gd name="T9" fmla="*/ 294 h 969"/>
                <a:gd name="T10" fmla="*/ 483 w 732"/>
                <a:gd name="T11" fmla="*/ 333 h 969"/>
                <a:gd name="T12" fmla="*/ 493 w 732"/>
                <a:gd name="T13" fmla="*/ 358 h 969"/>
                <a:gd name="T14" fmla="*/ 488 w 732"/>
                <a:gd name="T15" fmla="*/ 359 h 969"/>
                <a:gd name="T16" fmla="*/ 467 w 732"/>
                <a:gd name="T17" fmla="*/ 299 h 969"/>
                <a:gd name="T18" fmla="*/ 365 w 732"/>
                <a:gd name="T19" fmla="*/ 337 h 969"/>
                <a:gd name="T20" fmla="*/ 377 w 732"/>
                <a:gd name="T21" fmla="*/ 369 h 969"/>
                <a:gd name="T22" fmla="*/ 373 w 732"/>
                <a:gd name="T23" fmla="*/ 370 h 969"/>
                <a:gd name="T24" fmla="*/ 351 w 732"/>
                <a:gd name="T25" fmla="*/ 308 h 969"/>
                <a:gd name="T26" fmla="*/ 249 w 732"/>
                <a:gd name="T27" fmla="*/ 347 h 969"/>
                <a:gd name="T28" fmla="*/ 261 w 732"/>
                <a:gd name="T29" fmla="*/ 380 h 969"/>
                <a:gd name="T30" fmla="*/ 257 w 732"/>
                <a:gd name="T31" fmla="*/ 381 h 969"/>
                <a:gd name="T32" fmla="*/ 222 w 732"/>
                <a:gd name="T33" fmla="*/ 281 h 969"/>
                <a:gd name="T34" fmla="*/ 150 w 732"/>
                <a:gd name="T35" fmla="*/ 76 h 969"/>
                <a:gd name="T36" fmla="*/ 35 w 732"/>
                <a:gd name="T37" fmla="*/ 119 h 969"/>
                <a:gd name="T38" fmla="*/ 262 w 732"/>
                <a:gd name="T39" fmla="*/ 740 h 969"/>
                <a:gd name="T40" fmla="*/ 368 w 732"/>
                <a:gd name="T41" fmla="*/ 840 h 969"/>
                <a:gd name="T42" fmla="*/ 413 w 732"/>
                <a:gd name="T43" fmla="*/ 969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32" h="969">
                  <a:moveTo>
                    <a:pt x="413" y="969"/>
                  </a:moveTo>
                  <a:cubicBezTo>
                    <a:pt x="732" y="856"/>
                    <a:pt x="732" y="856"/>
                    <a:pt x="732" y="856"/>
                  </a:cubicBezTo>
                  <a:cubicBezTo>
                    <a:pt x="686" y="729"/>
                    <a:pt x="686" y="729"/>
                    <a:pt x="686" y="729"/>
                  </a:cubicBezTo>
                  <a:cubicBezTo>
                    <a:pt x="701" y="617"/>
                    <a:pt x="653" y="465"/>
                    <a:pt x="604" y="347"/>
                  </a:cubicBezTo>
                  <a:cubicBezTo>
                    <a:pt x="585" y="294"/>
                    <a:pt x="585" y="294"/>
                    <a:pt x="585" y="294"/>
                  </a:cubicBezTo>
                  <a:cubicBezTo>
                    <a:pt x="559" y="218"/>
                    <a:pt x="449" y="242"/>
                    <a:pt x="483" y="333"/>
                  </a:cubicBezTo>
                  <a:cubicBezTo>
                    <a:pt x="493" y="358"/>
                    <a:pt x="493" y="358"/>
                    <a:pt x="493" y="358"/>
                  </a:cubicBezTo>
                  <a:cubicBezTo>
                    <a:pt x="488" y="359"/>
                    <a:pt x="488" y="359"/>
                    <a:pt x="488" y="359"/>
                  </a:cubicBezTo>
                  <a:cubicBezTo>
                    <a:pt x="467" y="299"/>
                    <a:pt x="467" y="299"/>
                    <a:pt x="467" y="299"/>
                  </a:cubicBezTo>
                  <a:cubicBezTo>
                    <a:pt x="440" y="223"/>
                    <a:pt x="331" y="246"/>
                    <a:pt x="365" y="337"/>
                  </a:cubicBezTo>
                  <a:cubicBezTo>
                    <a:pt x="377" y="369"/>
                    <a:pt x="377" y="369"/>
                    <a:pt x="377" y="369"/>
                  </a:cubicBezTo>
                  <a:cubicBezTo>
                    <a:pt x="373" y="370"/>
                    <a:pt x="373" y="370"/>
                    <a:pt x="373" y="370"/>
                  </a:cubicBezTo>
                  <a:cubicBezTo>
                    <a:pt x="351" y="308"/>
                    <a:pt x="351" y="308"/>
                    <a:pt x="351" y="308"/>
                  </a:cubicBezTo>
                  <a:cubicBezTo>
                    <a:pt x="324" y="232"/>
                    <a:pt x="214" y="255"/>
                    <a:pt x="249" y="347"/>
                  </a:cubicBezTo>
                  <a:cubicBezTo>
                    <a:pt x="261" y="380"/>
                    <a:pt x="261" y="380"/>
                    <a:pt x="261" y="380"/>
                  </a:cubicBezTo>
                  <a:cubicBezTo>
                    <a:pt x="257" y="381"/>
                    <a:pt x="257" y="381"/>
                    <a:pt x="257" y="381"/>
                  </a:cubicBezTo>
                  <a:cubicBezTo>
                    <a:pt x="222" y="281"/>
                    <a:pt x="222" y="281"/>
                    <a:pt x="222" y="281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23" y="0"/>
                    <a:pt x="0" y="28"/>
                    <a:pt x="35" y="119"/>
                  </a:cubicBezTo>
                  <a:cubicBezTo>
                    <a:pt x="262" y="740"/>
                    <a:pt x="262" y="740"/>
                    <a:pt x="262" y="740"/>
                  </a:cubicBezTo>
                  <a:cubicBezTo>
                    <a:pt x="276" y="779"/>
                    <a:pt x="317" y="801"/>
                    <a:pt x="368" y="840"/>
                  </a:cubicBezTo>
                  <a:cubicBezTo>
                    <a:pt x="369" y="841"/>
                    <a:pt x="413" y="969"/>
                    <a:pt x="413" y="969"/>
                  </a:cubicBezTo>
                  <a:close/>
                </a:path>
              </a:pathLst>
            </a:custGeom>
            <a:solidFill>
              <a:srgbClr val="FCD4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9EEB4088-5374-4257-AB19-B623ABDB95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263257" y="5038367"/>
              <a:ext cx="897621" cy="616301"/>
            </a:xfrm>
            <a:custGeom>
              <a:avLst/>
              <a:gdLst>
                <a:gd name="T0" fmla="*/ 94 w 552"/>
                <a:gd name="T1" fmla="*/ 379 h 379"/>
                <a:gd name="T2" fmla="*/ 0 w 552"/>
                <a:gd name="T3" fmla="*/ 151 h 379"/>
                <a:gd name="T4" fmla="*/ 468 w 552"/>
                <a:gd name="T5" fmla="*/ 0 h 379"/>
                <a:gd name="T6" fmla="*/ 552 w 552"/>
                <a:gd name="T7" fmla="*/ 231 h 379"/>
                <a:gd name="T8" fmla="*/ 94 w 552"/>
                <a:gd name="T9" fmla="*/ 379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2" h="379">
                  <a:moveTo>
                    <a:pt x="94" y="379"/>
                  </a:moveTo>
                  <a:lnTo>
                    <a:pt x="0" y="151"/>
                  </a:lnTo>
                  <a:lnTo>
                    <a:pt x="468" y="0"/>
                  </a:lnTo>
                  <a:lnTo>
                    <a:pt x="552" y="231"/>
                  </a:lnTo>
                  <a:lnTo>
                    <a:pt x="94" y="3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035C20B9-0146-4CF0-8EB0-6808D163FFD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79545" y="5176588"/>
              <a:ext cx="481333" cy="445558"/>
            </a:xfrm>
            <a:custGeom>
              <a:avLst/>
              <a:gdLst>
                <a:gd name="T0" fmla="*/ 204 w 296"/>
                <a:gd name="T1" fmla="*/ 0 h 274"/>
                <a:gd name="T2" fmla="*/ 0 w 296"/>
                <a:gd name="T3" fmla="*/ 66 h 274"/>
                <a:gd name="T4" fmla="*/ 86 w 296"/>
                <a:gd name="T5" fmla="*/ 274 h 274"/>
                <a:gd name="T6" fmla="*/ 296 w 296"/>
                <a:gd name="T7" fmla="*/ 216 h 274"/>
                <a:gd name="T8" fmla="*/ 204 w 296"/>
                <a:gd name="T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274">
                  <a:moveTo>
                    <a:pt x="204" y="0"/>
                  </a:moveTo>
                  <a:lnTo>
                    <a:pt x="0" y="66"/>
                  </a:lnTo>
                  <a:lnTo>
                    <a:pt x="86" y="274"/>
                  </a:lnTo>
                  <a:lnTo>
                    <a:pt x="296" y="216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75BBF08C-87EA-421A-BE83-1F79A059850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585162" y="5181466"/>
              <a:ext cx="1561080" cy="1676534"/>
            </a:xfrm>
            <a:custGeom>
              <a:avLst/>
              <a:gdLst>
                <a:gd name="T0" fmla="*/ 0 w 960"/>
                <a:gd name="T1" fmla="*/ 172 h 1031"/>
                <a:gd name="T2" fmla="*/ 344 w 960"/>
                <a:gd name="T3" fmla="*/ 1031 h 1031"/>
                <a:gd name="T4" fmla="*/ 960 w 960"/>
                <a:gd name="T5" fmla="*/ 1031 h 1031"/>
                <a:gd name="T6" fmla="*/ 533 w 960"/>
                <a:gd name="T7" fmla="*/ 0 h 1031"/>
                <a:gd name="T8" fmla="*/ 0 w 960"/>
                <a:gd name="T9" fmla="*/ 172 h 1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0" h="1031">
                  <a:moveTo>
                    <a:pt x="0" y="172"/>
                  </a:moveTo>
                  <a:lnTo>
                    <a:pt x="344" y="1031"/>
                  </a:lnTo>
                  <a:lnTo>
                    <a:pt x="960" y="1031"/>
                  </a:lnTo>
                  <a:lnTo>
                    <a:pt x="533" y="0"/>
                  </a:lnTo>
                  <a:lnTo>
                    <a:pt x="0" y="172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4DD79A55-2F32-4FAC-AA0E-BF1BB70BDBA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585162" y="5181466"/>
              <a:ext cx="1177314" cy="1676534"/>
            </a:xfrm>
            <a:custGeom>
              <a:avLst/>
              <a:gdLst>
                <a:gd name="T0" fmla="*/ 0 w 724"/>
                <a:gd name="T1" fmla="*/ 96 h 1031"/>
                <a:gd name="T2" fmla="*/ 415 w 724"/>
                <a:gd name="T3" fmla="*/ 1031 h 1031"/>
                <a:gd name="T4" fmla="*/ 724 w 724"/>
                <a:gd name="T5" fmla="*/ 1031 h 1031"/>
                <a:gd name="T6" fmla="*/ 297 w 724"/>
                <a:gd name="T7" fmla="*/ 0 h 1031"/>
                <a:gd name="T8" fmla="*/ 0 w 724"/>
                <a:gd name="T9" fmla="*/ 96 h 1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4" h="1031">
                  <a:moveTo>
                    <a:pt x="0" y="96"/>
                  </a:moveTo>
                  <a:lnTo>
                    <a:pt x="415" y="1031"/>
                  </a:lnTo>
                  <a:lnTo>
                    <a:pt x="724" y="1031"/>
                  </a:lnTo>
                  <a:lnTo>
                    <a:pt x="297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</p:grpSp>
      <p:sp>
        <p:nvSpPr>
          <p:cNvPr id="47" name="Rectangle 56">
            <a:extLst>
              <a:ext uri="{FF2B5EF4-FFF2-40B4-BE49-F238E27FC236}">
                <a16:creationId xmlns:a16="http://schemas.microsoft.com/office/drawing/2014/main" id="{2851E546-635F-42E6-BC1E-EEEB598D21D5}"/>
              </a:ext>
            </a:extLst>
          </p:cNvPr>
          <p:cNvSpPr/>
          <p:nvPr/>
        </p:nvSpPr>
        <p:spPr>
          <a:xfrm>
            <a:off x="838412" y="3253042"/>
            <a:ext cx="2909690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pt-BR" sz="1600" dirty="0">
                <a:solidFill>
                  <a:schemeClr val="tx2"/>
                </a:solidFill>
                <a:cs typeface="Poppins" panose="00000500000000000000" pitchFamily="50" charset="0"/>
              </a:rPr>
              <a:t>Gabriel Demétrio</a:t>
            </a:r>
            <a:endParaRPr lang="en-US" sz="1600" dirty="0">
              <a:solidFill>
                <a:schemeClr val="tx2"/>
              </a:solidFill>
              <a:cs typeface="Poppins" panose="00000500000000000000" pitchFamily="50" charset="0"/>
            </a:endParaRPr>
          </a:p>
        </p:txBody>
      </p:sp>
      <p:sp>
        <p:nvSpPr>
          <p:cNvPr id="48" name="Rectangle 57">
            <a:extLst>
              <a:ext uri="{FF2B5EF4-FFF2-40B4-BE49-F238E27FC236}">
                <a16:creationId xmlns:a16="http://schemas.microsoft.com/office/drawing/2014/main" id="{1CECB567-6987-4E0F-8659-83F1FE5692BA}"/>
              </a:ext>
            </a:extLst>
          </p:cNvPr>
          <p:cNvSpPr/>
          <p:nvPr/>
        </p:nvSpPr>
        <p:spPr>
          <a:xfrm>
            <a:off x="838413" y="3518605"/>
            <a:ext cx="2909690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1600" b="1" dirty="0" err="1">
                <a:solidFill>
                  <a:schemeClr val="tx2"/>
                </a:solidFill>
                <a:cs typeface="Poppins" panose="00000500000000000000" pitchFamily="50" charset="0"/>
              </a:rPr>
              <a:t>Tela</a:t>
            </a:r>
            <a:r>
              <a:rPr lang="en-US" sz="1600" b="1" dirty="0">
                <a:solidFill>
                  <a:schemeClr val="tx2"/>
                </a:solidFill>
                <a:cs typeface="Poppins" panose="00000500000000000000" pitchFamily="50" charset="0"/>
              </a:rPr>
              <a:t> Home + </a:t>
            </a:r>
            <a:r>
              <a:rPr lang="en-US" sz="1600" b="1" dirty="0" err="1">
                <a:solidFill>
                  <a:schemeClr val="tx2"/>
                </a:solidFill>
                <a:cs typeface="Poppins" panose="00000500000000000000" pitchFamily="50" charset="0"/>
              </a:rPr>
              <a:t>Componentes</a:t>
            </a:r>
            <a:endParaRPr lang="en-US" sz="1600" b="1" dirty="0">
              <a:solidFill>
                <a:schemeClr val="tx2"/>
              </a:solidFill>
              <a:cs typeface="Poppins" panose="00000500000000000000" pitchFamily="50" charset="0"/>
            </a:endParaRPr>
          </a:p>
        </p:txBody>
      </p:sp>
      <p:sp>
        <p:nvSpPr>
          <p:cNvPr id="49" name="Rectangle 59">
            <a:extLst>
              <a:ext uri="{FF2B5EF4-FFF2-40B4-BE49-F238E27FC236}">
                <a16:creationId xmlns:a16="http://schemas.microsoft.com/office/drawing/2014/main" id="{DAD271AC-C10F-4ECC-B50E-7CEAB6B7C2BC}"/>
              </a:ext>
            </a:extLst>
          </p:cNvPr>
          <p:cNvSpPr/>
          <p:nvPr/>
        </p:nvSpPr>
        <p:spPr>
          <a:xfrm>
            <a:off x="822276" y="2003866"/>
            <a:ext cx="3406875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1600" dirty="0">
                <a:solidFill>
                  <a:schemeClr val="tx2"/>
                </a:solidFill>
                <a:cs typeface="Poppins" panose="00000500000000000000" pitchFamily="50" charset="0"/>
              </a:rPr>
              <a:t>Gabriel Russo</a:t>
            </a:r>
          </a:p>
        </p:txBody>
      </p:sp>
      <p:sp>
        <p:nvSpPr>
          <p:cNvPr id="50" name="Rectangle 60">
            <a:extLst>
              <a:ext uri="{FF2B5EF4-FFF2-40B4-BE49-F238E27FC236}">
                <a16:creationId xmlns:a16="http://schemas.microsoft.com/office/drawing/2014/main" id="{2A7636C9-523F-4D47-BF07-F46C90CF6076}"/>
              </a:ext>
            </a:extLst>
          </p:cNvPr>
          <p:cNvSpPr/>
          <p:nvPr/>
        </p:nvSpPr>
        <p:spPr>
          <a:xfrm>
            <a:off x="822276" y="2269429"/>
            <a:ext cx="3367140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pt-BR" sz="1600" b="1" dirty="0">
                <a:solidFill>
                  <a:schemeClr val="tx2"/>
                </a:solidFill>
                <a:cs typeface="Poppins" panose="00000500000000000000" pitchFamily="50" charset="0"/>
              </a:rPr>
              <a:t>Tela Feed + Tela Chat</a:t>
            </a:r>
            <a:endParaRPr lang="en-US" sz="1600" b="1" dirty="0">
              <a:solidFill>
                <a:schemeClr val="tx2"/>
              </a:solidFill>
              <a:cs typeface="Poppins" panose="00000500000000000000" pitchFamily="50" charset="0"/>
            </a:endParaRPr>
          </a:p>
        </p:txBody>
      </p:sp>
      <p:sp>
        <p:nvSpPr>
          <p:cNvPr id="51" name="Rectangle 62">
            <a:extLst>
              <a:ext uri="{FF2B5EF4-FFF2-40B4-BE49-F238E27FC236}">
                <a16:creationId xmlns:a16="http://schemas.microsoft.com/office/drawing/2014/main" id="{30A55710-B503-4DAD-8306-8AE315F93F73}"/>
              </a:ext>
            </a:extLst>
          </p:cNvPr>
          <p:cNvSpPr/>
          <p:nvPr/>
        </p:nvSpPr>
        <p:spPr>
          <a:xfrm>
            <a:off x="7661323" y="2408381"/>
            <a:ext cx="2252494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tx2"/>
                </a:solidFill>
                <a:cs typeface="Poppins" panose="00000500000000000000" pitchFamily="50" charset="0"/>
              </a:rPr>
              <a:t>Paulo Oliveira</a:t>
            </a:r>
          </a:p>
        </p:txBody>
      </p:sp>
      <p:sp>
        <p:nvSpPr>
          <p:cNvPr id="52" name="Rectangle 63">
            <a:extLst>
              <a:ext uri="{FF2B5EF4-FFF2-40B4-BE49-F238E27FC236}">
                <a16:creationId xmlns:a16="http://schemas.microsoft.com/office/drawing/2014/main" id="{22479D0C-EEE8-46E5-A579-A4B3891B040C}"/>
              </a:ext>
            </a:extLst>
          </p:cNvPr>
          <p:cNvSpPr/>
          <p:nvPr/>
        </p:nvSpPr>
        <p:spPr>
          <a:xfrm>
            <a:off x="7661324" y="2673945"/>
            <a:ext cx="2942980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600" b="1" dirty="0" err="1">
                <a:solidFill>
                  <a:schemeClr val="tx2"/>
                </a:solidFill>
                <a:cs typeface="Poppins" panose="00000500000000000000" pitchFamily="50" charset="0"/>
              </a:rPr>
              <a:t>Backend</a:t>
            </a:r>
            <a:r>
              <a:rPr lang="pt-BR" sz="1600" b="1" dirty="0">
                <a:solidFill>
                  <a:schemeClr val="tx2"/>
                </a:solidFill>
                <a:cs typeface="Poppins" panose="00000500000000000000" pitchFamily="50" charset="0"/>
              </a:rPr>
              <a:t> + Tela Login e Cadastro</a:t>
            </a:r>
            <a:endParaRPr lang="en-US" sz="1600" b="1" dirty="0">
              <a:solidFill>
                <a:schemeClr val="tx2"/>
              </a:solidFill>
              <a:cs typeface="Poppins" panose="00000500000000000000" pitchFamily="50" charset="0"/>
            </a:endParaRPr>
          </a:p>
        </p:txBody>
      </p:sp>
      <p:sp>
        <p:nvSpPr>
          <p:cNvPr id="53" name="Rectangle 65">
            <a:extLst>
              <a:ext uri="{FF2B5EF4-FFF2-40B4-BE49-F238E27FC236}">
                <a16:creationId xmlns:a16="http://schemas.microsoft.com/office/drawing/2014/main" id="{C1585D6B-A954-4EC1-9E98-9B6A765789E1}"/>
              </a:ext>
            </a:extLst>
          </p:cNvPr>
          <p:cNvSpPr/>
          <p:nvPr/>
        </p:nvSpPr>
        <p:spPr>
          <a:xfrm>
            <a:off x="7818476" y="3814671"/>
            <a:ext cx="1594166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tx2"/>
                </a:solidFill>
                <a:cs typeface="Poppins" panose="00000500000000000000" pitchFamily="50" charset="0"/>
              </a:rPr>
              <a:t>Pedro Henrique</a:t>
            </a:r>
          </a:p>
        </p:txBody>
      </p:sp>
      <p:sp>
        <p:nvSpPr>
          <p:cNvPr id="54" name="Rectangle 66">
            <a:extLst>
              <a:ext uri="{FF2B5EF4-FFF2-40B4-BE49-F238E27FC236}">
                <a16:creationId xmlns:a16="http://schemas.microsoft.com/office/drawing/2014/main" id="{E9E5E6BE-1E02-40A0-8F94-DEEA1EE3F0FF}"/>
              </a:ext>
            </a:extLst>
          </p:cNvPr>
          <p:cNvSpPr/>
          <p:nvPr/>
        </p:nvSpPr>
        <p:spPr>
          <a:xfrm>
            <a:off x="7818476" y="4080234"/>
            <a:ext cx="2449966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 err="1">
                <a:solidFill>
                  <a:schemeClr val="tx2"/>
                </a:solidFill>
                <a:cs typeface="Poppins" panose="00000500000000000000" pitchFamily="50" charset="0"/>
              </a:rPr>
              <a:t>Tela</a:t>
            </a:r>
            <a:r>
              <a:rPr lang="en-US" sz="1600" b="1" dirty="0">
                <a:solidFill>
                  <a:schemeClr val="tx2"/>
                </a:solidFill>
                <a:cs typeface="Poppins" panose="00000500000000000000" pitchFamily="50" charset="0"/>
              </a:rPr>
              <a:t> </a:t>
            </a:r>
            <a:r>
              <a:rPr lang="en-US" sz="1600" b="1" dirty="0" err="1">
                <a:solidFill>
                  <a:schemeClr val="tx2"/>
                </a:solidFill>
                <a:cs typeface="Poppins" panose="00000500000000000000" pitchFamily="50" charset="0"/>
              </a:rPr>
              <a:t>Perfil</a:t>
            </a:r>
            <a:r>
              <a:rPr lang="en-US" sz="1600" b="1" dirty="0">
                <a:solidFill>
                  <a:schemeClr val="tx2"/>
                </a:solidFill>
                <a:cs typeface="Poppins" panose="00000500000000000000" pitchFamily="50" charset="0"/>
              </a:rPr>
              <a:t> + </a:t>
            </a:r>
            <a:r>
              <a:rPr lang="en-US" sz="1600" b="1" dirty="0" err="1">
                <a:solidFill>
                  <a:schemeClr val="tx2"/>
                </a:solidFill>
                <a:cs typeface="Poppins" panose="00000500000000000000" pitchFamily="50" charset="0"/>
              </a:rPr>
              <a:t>Componentes</a:t>
            </a:r>
            <a:endParaRPr lang="en-US" sz="1600" b="1" dirty="0">
              <a:solidFill>
                <a:schemeClr val="tx2"/>
              </a:solidFill>
              <a:cs typeface="Poppins" panose="00000500000000000000" pitchFamily="50" charset="0"/>
            </a:endParaRPr>
          </a:p>
        </p:txBody>
      </p:sp>
      <p:sp>
        <p:nvSpPr>
          <p:cNvPr id="55" name="Rectangle 68">
            <a:extLst>
              <a:ext uri="{FF2B5EF4-FFF2-40B4-BE49-F238E27FC236}">
                <a16:creationId xmlns:a16="http://schemas.microsoft.com/office/drawing/2014/main" id="{1BF4B87D-C7B7-400C-927C-D881371C53D0}"/>
              </a:ext>
            </a:extLst>
          </p:cNvPr>
          <p:cNvSpPr/>
          <p:nvPr/>
        </p:nvSpPr>
        <p:spPr>
          <a:xfrm>
            <a:off x="7356470" y="5108197"/>
            <a:ext cx="1594165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600" dirty="0">
                <a:solidFill>
                  <a:schemeClr val="tx2"/>
                </a:solidFill>
                <a:cs typeface="Poppins" panose="00000500000000000000" pitchFamily="50" charset="0"/>
              </a:rPr>
              <a:t>Vinicius Vieira</a:t>
            </a:r>
            <a:endParaRPr lang="en-US" sz="1600" dirty="0">
              <a:solidFill>
                <a:schemeClr val="tx2"/>
              </a:solidFill>
              <a:cs typeface="Poppins" panose="00000500000000000000" pitchFamily="50" charset="0"/>
            </a:endParaRPr>
          </a:p>
        </p:txBody>
      </p:sp>
      <p:sp>
        <p:nvSpPr>
          <p:cNvPr id="56" name="Rectangle 69">
            <a:extLst>
              <a:ext uri="{FF2B5EF4-FFF2-40B4-BE49-F238E27FC236}">
                <a16:creationId xmlns:a16="http://schemas.microsoft.com/office/drawing/2014/main" id="{F67D826F-687D-4AA1-B04A-0654EB898EEA}"/>
              </a:ext>
            </a:extLst>
          </p:cNvPr>
          <p:cNvSpPr/>
          <p:nvPr/>
        </p:nvSpPr>
        <p:spPr>
          <a:xfrm>
            <a:off x="7356470" y="5373760"/>
            <a:ext cx="2997451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600" b="1" dirty="0">
                <a:solidFill>
                  <a:schemeClr val="tx2"/>
                </a:solidFill>
                <a:cs typeface="Poppins" panose="00000500000000000000" pitchFamily="50" charset="0"/>
              </a:rPr>
              <a:t>Tela Postagem + Comentários </a:t>
            </a:r>
            <a:endParaRPr lang="en-US" sz="1600" b="1" dirty="0">
              <a:solidFill>
                <a:schemeClr val="tx2"/>
              </a:solidFill>
              <a:cs typeface="Poppins" panose="00000500000000000000" pitchFamily="50" charset="0"/>
            </a:endParaRPr>
          </a:p>
        </p:txBody>
      </p:sp>
      <p:sp>
        <p:nvSpPr>
          <p:cNvPr id="57" name="Rectangle 71">
            <a:extLst>
              <a:ext uri="{FF2B5EF4-FFF2-40B4-BE49-F238E27FC236}">
                <a16:creationId xmlns:a16="http://schemas.microsoft.com/office/drawing/2014/main" id="{6FF55A7C-73DE-46D8-A8E3-A9D9DEDDDA39}"/>
              </a:ext>
            </a:extLst>
          </p:cNvPr>
          <p:cNvSpPr/>
          <p:nvPr/>
        </p:nvSpPr>
        <p:spPr>
          <a:xfrm>
            <a:off x="990992" y="4597094"/>
            <a:ext cx="2989708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1600" dirty="0">
                <a:solidFill>
                  <a:schemeClr val="tx2"/>
                </a:solidFill>
                <a:cs typeface="Poppins" panose="00000500000000000000" pitchFamily="50" charset="0"/>
              </a:rPr>
              <a:t>Richard </a:t>
            </a:r>
            <a:r>
              <a:rPr lang="en-US" sz="1600" dirty="0" err="1">
                <a:solidFill>
                  <a:schemeClr val="tx2"/>
                </a:solidFill>
                <a:cs typeface="Poppins" panose="00000500000000000000" pitchFamily="50" charset="0"/>
              </a:rPr>
              <a:t>Passarelli</a:t>
            </a:r>
            <a:endParaRPr lang="en-US" sz="1600" dirty="0">
              <a:solidFill>
                <a:schemeClr val="tx2"/>
              </a:solidFill>
              <a:cs typeface="Poppins" panose="00000500000000000000" pitchFamily="50" charset="0"/>
            </a:endParaRPr>
          </a:p>
        </p:txBody>
      </p:sp>
      <p:sp>
        <p:nvSpPr>
          <p:cNvPr id="58" name="Rectangle 72">
            <a:extLst>
              <a:ext uri="{FF2B5EF4-FFF2-40B4-BE49-F238E27FC236}">
                <a16:creationId xmlns:a16="http://schemas.microsoft.com/office/drawing/2014/main" id="{9C0C4002-0317-44BA-8C14-E2BFD751EAAB}"/>
              </a:ext>
            </a:extLst>
          </p:cNvPr>
          <p:cNvSpPr/>
          <p:nvPr/>
        </p:nvSpPr>
        <p:spPr>
          <a:xfrm>
            <a:off x="1075151" y="4873273"/>
            <a:ext cx="2921064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1600" b="1" dirty="0" err="1">
                <a:solidFill>
                  <a:schemeClr val="tx2"/>
                </a:solidFill>
                <a:cs typeface="Poppins" panose="00000500000000000000" pitchFamily="50" charset="0"/>
              </a:rPr>
              <a:t>Tela</a:t>
            </a:r>
            <a:r>
              <a:rPr lang="en-US" sz="1600" b="1" dirty="0">
                <a:solidFill>
                  <a:schemeClr val="tx2"/>
                </a:solidFill>
                <a:cs typeface="Poppins" panose="00000500000000000000" pitchFamily="50" charset="0"/>
              </a:rPr>
              <a:t> </a:t>
            </a:r>
            <a:r>
              <a:rPr lang="en-US" sz="1600" b="1" dirty="0" err="1">
                <a:solidFill>
                  <a:schemeClr val="tx2"/>
                </a:solidFill>
                <a:cs typeface="Poppins" panose="00000500000000000000" pitchFamily="50" charset="0"/>
              </a:rPr>
              <a:t>Criar</a:t>
            </a:r>
            <a:r>
              <a:rPr lang="en-US" sz="1600" b="1" dirty="0">
                <a:solidFill>
                  <a:schemeClr val="tx2"/>
                </a:solidFill>
                <a:cs typeface="Poppins" panose="00000500000000000000" pitchFamily="50" charset="0"/>
              </a:rPr>
              <a:t> </a:t>
            </a:r>
            <a:r>
              <a:rPr lang="en-US" sz="1600" b="1" dirty="0" err="1">
                <a:solidFill>
                  <a:schemeClr val="tx2"/>
                </a:solidFill>
                <a:cs typeface="Poppins" panose="00000500000000000000" pitchFamily="50" charset="0"/>
              </a:rPr>
              <a:t>Postagem</a:t>
            </a:r>
            <a:r>
              <a:rPr lang="en-US" sz="1600" b="1" dirty="0">
                <a:solidFill>
                  <a:schemeClr val="tx2"/>
                </a:solidFill>
                <a:cs typeface="Poppins" panose="00000500000000000000" pitchFamily="50" charset="0"/>
              </a:rPr>
              <a:t> + </a:t>
            </a:r>
            <a:r>
              <a:rPr lang="en-US" sz="1600" b="1" dirty="0" err="1">
                <a:solidFill>
                  <a:schemeClr val="tx2"/>
                </a:solidFill>
                <a:cs typeface="Poppins" panose="00000500000000000000" pitchFamily="50" charset="0"/>
              </a:rPr>
              <a:t>Curtidas</a:t>
            </a:r>
            <a:endParaRPr lang="en-US" sz="1600" b="1" dirty="0">
              <a:solidFill>
                <a:schemeClr val="tx2"/>
              </a:solidFill>
              <a:cs typeface="Poppin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69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1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F11E47A-C863-7A43-BBCE-C32912E23DA5}"/>
              </a:ext>
            </a:extLst>
          </p:cNvPr>
          <p:cNvCxnSpPr>
            <a:cxnSpLocks/>
          </p:cNvCxnSpPr>
          <p:nvPr/>
        </p:nvCxnSpPr>
        <p:spPr>
          <a:xfrm flipH="1" flipV="1">
            <a:off x="8733238" y="1903607"/>
            <a:ext cx="6917524" cy="1723664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7ABA53C-B9A2-374A-97EA-F1D53EF84AED}"/>
              </a:ext>
            </a:extLst>
          </p:cNvPr>
          <p:cNvCxnSpPr>
            <a:cxnSpLocks/>
          </p:cNvCxnSpPr>
          <p:nvPr/>
        </p:nvCxnSpPr>
        <p:spPr>
          <a:xfrm flipH="1">
            <a:off x="6750756" y="2210629"/>
            <a:ext cx="1783645" cy="223123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436660-30B8-C349-AC53-79FD3F3A69BC}"/>
              </a:ext>
            </a:extLst>
          </p:cNvPr>
          <p:cNvCxnSpPr>
            <a:cxnSpLocks/>
          </p:cNvCxnSpPr>
          <p:nvPr/>
        </p:nvCxnSpPr>
        <p:spPr>
          <a:xfrm>
            <a:off x="2341777" y="3643075"/>
            <a:ext cx="3435094" cy="88376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0D108FC-E08F-BA40-80D4-BA77D7887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499" y="1364041"/>
            <a:ext cx="4567278" cy="1293066"/>
          </a:xfrm>
        </p:spPr>
        <p:txBody>
          <a:bodyPr/>
          <a:lstStyle/>
          <a:p>
            <a:r>
              <a:rPr lang="en-US" dirty="0" err="1"/>
              <a:t>Nosso</a:t>
            </a:r>
            <a:r>
              <a:rPr lang="en-US" dirty="0"/>
              <a:t> </a:t>
            </a:r>
            <a:r>
              <a:rPr lang="en-US" dirty="0" err="1"/>
              <a:t>processo</a:t>
            </a:r>
            <a:r>
              <a:rPr lang="en-US" dirty="0"/>
              <a:t> de </a:t>
            </a:r>
            <a:r>
              <a:rPr lang="en-US" dirty="0" err="1"/>
              <a:t>desenvolvimento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1DFBCF4-D286-2A48-8BD6-2F052FDA73C4}"/>
              </a:ext>
            </a:extLst>
          </p:cNvPr>
          <p:cNvSpPr/>
          <p:nvPr/>
        </p:nvSpPr>
        <p:spPr bwMode="auto">
          <a:xfrm>
            <a:off x="1607515" y="3093156"/>
            <a:ext cx="848970" cy="848970"/>
          </a:xfrm>
          <a:prstGeom prst="ellipse">
            <a:avLst/>
          </a:pr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schemeClr val="accent1">
                <a:alpha val="21000"/>
              </a:scheme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804B00-3F4E-2D4D-A95D-F92C677BE45D}"/>
              </a:ext>
            </a:extLst>
          </p:cNvPr>
          <p:cNvSpPr txBox="1"/>
          <p:nvPr/>
        </p:nvSpPr>
        <p:spPr>
          <a:xfrm>
            <a:off x="1715910" y="3317586"/>
            <a:ext cx="63218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2000" b="1">
                <a:solidFill>
                  <a:schemeClr val="accent1"/>
                </a:solidFill>
              </a:rPr>
              <a:t>01</a:t>
            </a:r>
            <a:endParaRPr lang="en-US" sz="2000" b="1">
              <a:solidFill>
                <a:schemeClr val="accent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2E4DE55-8F16-0040-B6D8-B826B2C4620E}"/>
              </a:ext>
            </a:extLst>
          </p:cNvPr>
          <p:cNvSpPr/>
          <p:nvPr/>
        </p:nvSpPr>
        <p:spPr bwMode="auto">
          <a:xfrm>
            <a:off x="5655849" y="3942126"/>
            <a:ext cx="1399592" cy="1399592"/>
          </a:xfrm>
          <a:prstGeom prst="ellipse">
            <a:avLst/>
          </a:pr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schemeClr val="accent1">
                <a:alpha val="21000"/>
              </a:scheme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874474-9205-304A-8894-1063B2AB4B08}"/>
              </a:ext>
            </a:extLst>
          </p:cNvPr>
          <p:cNvSpPr txBox="1"/>
          <p:nvPr/>
        </p:nvSpPr>
        <p:spPr>
          <a:xfrm>
            <a:off x="5776871" y="4441867"/>
            <a:ext cx="11575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2000" b="1">
                <a:solidFill>
                  <a:schemeClr val="accent1"/>
                </a:solidFill>
              </a:rPr>
              <a:t>02</a:t>
            </a:r>
            <a:endParaRPr lang="en-US" sz="2000" b="1">
              <a:solidFill>
                <a:schemeClr val="accent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1C0B6CC-1E19-6E4D-B758-FFCE8244E211}"/>
              </a:ext>
            </a:extLst>
          </p:cNvPr>
          <p:cNvSpPr/>
          <p:nvPr/>
        </p:nvSpPr>
        <p:spPr bwMode="auto">
          <a:xfrm>
            <a:off x="8262315" y="1586089"/>
            <a:ext cx="848970" cy="848970"/>
          </a:xfrm>
          <a:prstGeom prst="ellipse">
            <a:avLst/>
          </a:pr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schemeClr val="accent1">
                <a:alpha val="21000"/>
              </a:scheme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6CA104-7CC7-534C-8AD6-9BE086F44BB3}"/>
              </a:ext>
            </a:extLst>
          </p:cNvPr>
          <p:cNvSpPr txBox="1"/>
          <p:nvPr/>
        </p:nvSpPr>
        <p:spPr>
          <a:xfrm>
            <a:off x="8370710" y="1810519"/>
            <a:ext cx="63218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2000" b="1">
                <a:solidFill>
                  <a:schemeClr val="accent1"/>
                </a:solidFill>
              </a:rPr>
              <a:t>03</a:t>
            </a:r>
            <a:endParaRPr lang="en-US" sz="2000" b="1">
              <a:solidFill>
                <a:schemeClr val="accent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680D9E-2594-274D-8D1A-A9A95FDECAEC}"/>
              </a:ext>
            </a:extLst>
          </p:cNvPr>
          <p:cNvSpPr txBox="1"/>
          <p:nvPr/>
        </p:nvSpPr>
        <p:spPr>
          <a:xfrm>
            <a:off x="1607515" y="4703664"/>
            <a:ext cx="2569372" cy="34073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200" dirty="0"/>
              <a:t>18/09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B33F10-93F9-544B-817B-FDD70277FC1B}"/>
              </a:ext>
            </a:extLst>
          </p:cNvPr>
          <p:cNvSpPr txBox="1"/>
          <p:nvPr/>
        </p:nvSpPr>
        <p:spPr>
          <a:xfrm>
            <a:off x="1607515" y="4381653"/>
            <a:ext cx="256937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1600" b="1" dirty="0" err="1"/>
              <a:t>Ideação</a:t>
            </a:r>
            <a:r>
              <a:rPr lang="en-ID" sz="1600" b="1" dirty="0"/>
              <a:t> do </a:t>
            </a:r>
            <a:r>
              <a:rPr lang="en-ID" sz="1600" b="1" dirty="0" err="1"/>
              <a:t>Projeto</a:t>
            </a:r>
            <a:endParaRPr lang="en-US" sz="16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BF2685-F2D8-2F4A-8F44-0B0E1F58E068}"/>
              </a:ext>
            </a:extLst>
          </p:cNvPr>
          <p:cNvSpPr txBox="1"/>
          <p:nvPr/>
        </p:nvSpPr>
        <p:spPr>
          <a:xfrm>
            <a:off x="4774916" y="3151043"/>
            <a:ext cx="2569372" cy="34073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200" dirty="0"/>
              <a:t>19/09 – 23/09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64C72D-157C-F84D-AF11-20038AE7E85C}"/>
              </a:ext>
            </a:extLst>
          </p:cNvPr>
          <p:cNvSpPr txBox="1"/>
          <p:nvPr/>
        </p:nvSpPr>
        <p:spPr>
          <a:xfrm>
            <a:off x="4774916" y="2818214"/>
            <a:ext cx="256937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1600" b="1" dirty="0" err="1"/>
              <a:t>Prototipação</a:t>
            </a:r>
            <a:endParaRPr lang="en-US" sz="16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7BD79D-AC78-6548-B45F-472C71A53159}"/>
              </a:ext>
            </a:extLst>
          </p:cNvPr>
          <p:cNvSpPr txBox="1"/>
          <p:nvPr/>
        </p:nvSpPr>
        <p:spPr>
          <a:xfrm>
            <a:off x="8370710" y="3349990"/>
            <a:ext cx="2569372" cy="34073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200" dirty="0"/>
              <a:t>24/09 – 25/09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9336C6A-C151-0841-B4B2-86A0F05F5BBD}"/>
              </a:ext>
            </a:extLst>
          </p:cNvPr>
          <p:cNvSpPr txBox="1"/>
          <p:nvPr/>
        </p:nvSpPr>
        <p:spPr>
          <a:xfrm>
            <a:off x="8370710" y="3025199"/>
            <a:ext cx="256937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1600" b="1" dirty="0" err="1"/>
              <a:t>Documentação</a:t>
            </a:r>
            <a:endParaRPr lang="en-ID" sz="1600" b="1" dirty="0"/>
          </a:p>
          <a:p>
            <a:pPr algn="just"/>
            <a:endParaRPr lang="en-US" sz="1600" b="1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9836BEED-F275-9546-96D9-72AA94049F9F}"/>
              </a:ext>
            </a:extLst>
          </p:cNvPr>
          <p:cNvSpPr/>
          <p:nvPr/>
        </p:nvSpPr>
        <p:spPr bwMode="auto">
          <a:xfrm>
            <a:off x="10214563" y="4049601"/>
            <a:ext cx="3954873" cy="3954873"/>
          </a:xfrm>
          <a:custGeom>
            <a:avLst/>
            <a:gdLst>
              <a:gd name="connsiteX0" fmla="*/ 2658594 w 4162389"/>
              <a:gd name="connsiteY0" fmla="*/ 1467901 h 4162389"/>
              <a:gd name="connsiteX1" fmla="*/ 2535022 w 4162389"/>
              <a:gd name="connsiteY1" fmla="*/ 1430155 h 4162389"/>
              <a:gd name="connsiteX2" fmla="*/ 1650983 w 4162389"/>
              <a:gd name="connsiteY2" fmla="*/ 1430154 h 4162389"/>
              <a:gd name="connsiteX3" fmla="*/ 1429967 w 4162389"/>
              <a:gd name="connsiteY3" fmla="*/ 1651170 h 4162389"/>
              <a:gd name="connsiteX4" fmla="*/ 1429967 w 4162389"/>
              <a:gd name="connsiteY4" fmla="*/ 2535208 h 4162389"/>
              <a:gd name="connsiteX5" fmla="*/ 1650983 w 4162389"/>
              <a:gd name="connsiteY5" fmla="*/ 2756224 h 4162389"/>
              <a:gd name="connsiteX6" fmla="*/ 2535022 w 4162389"/>
              <a:gd name="connsiteY6" fmla="*/ 2756224 h 4162389"/>
              <a:gd name="connsiteX7" fmla="*/ 2756038 w 4162389"/>
              <a:gd name="connsiteY7" fmla="*/ 2535207 h 4162389"/>
              <a:gd name="connsiteX8" fmla="*/ 2756038 w 4162389"/>
              <a:gd name="connsiteY8" fmla="*/ 1651171 h 4162389"/>
              <a:gd name="connsiteX9" fmla="*/ 2658594 w 4162389"/>
              <a:gd name="connsiteY9" fmla="*/ 1467901 h 4162389"/>
              <a:gd name="connsiteX10" fmla="*/ 2732415 w 4162389"/>
              <a:gd name="connsiteY10" fmla="*/ 1383159 h 4162389"/>
              <a:gd name="connsiteX11" fmla="*/ 2843065 w 4162389"/>
              <a:gd name="connsiteY11" fmla="*/ 1591266 h 4162389"/>
              <a:gd name="connsiteX12" fmla="*/ 2843065 w 4162389"/>
              <a:gd name="connsiteY12" fmla="*/ 2595112 h 4162389"/>
              <a:gd name="connsiteX13" fmla="*/ 2592096 w 4162389"/>
              <a:gd name="connsiteY13" fmla="*/ 2846081 h 4162389"/>
              <a:gd name="connsiteX14" fmla="*/ 1588248 w 4162389"/>
              <a:gd name="connsiteY14" fmla="*/ 2846081 h 4162389"/>
              <a:gd name="connsiteX15" fmla="*/ 1337279 w 4162389"/>
              <a:gd name="connsiteY15" fmla="*/ 2595112 h 4162389"/>
              <a:gd name="connsiteX16" fmla="*/ 1337279 w 4162389"/>
              <a:gd name="connsiteY16" fmla="*/ 1591266 h 4162389"/>
              <a:gd name="connsiteX17" fmla="*/ 1588248 w 4162389"/>
              <a:gd name="connsiteY17" fmla="*/ 1340297 h 4162389"/>
              <a:gd name="connsiteX18" fmla="*/ 2592096 w 4162389"/>
              <a:gd name="connsiteY18" fmla="*/ 1340297 h 4162389"/>
              <a:gd name="connsiteX19" fmla="*/ 2732415 w 4162389"/>
              <a:gd name="connsiteY19" fmla="*/ 1383159 h 4162389"/>
              <a:gd name="connsiteX20" fmla="*/ 3205015 w 4162389"/>
              <a:gd name="connsiteY20" fmla="*/ 1409777 h 4162389"/>
              <a:gd name="connsiteX21" fmla="*/ 3142075 w 4162389"/>
              <a:gd name="connsiteY21" fmla="*/ 1376701 h 4162389"/>
              <a:gd name="connsiteX22" fmla="*/ 1839944 w 4162389"/>
              <a:gd name="connsiteY22" fmla="*/ 851512 h 4162389"/>
              <a:gd name="connsiteX23" fmla="*/ 1383101 w 4162389"/>
              <a:gd name="connsiteY23" fmla="*/ 1045754 h 4162389"/>
              <a:gd name="connsiteX24" fmla="*/ 857912 w 4162389"/>
              <a:gd name="connsiteY24" fmla="*/ 2347882 h 4162389"/>
              <a:gd name="connsiteX25" fmla="*/ 1052153 w 4162389"/>
              <a:gd name="connsiteY25" fmla="*/ 2804726 h 4162389"/>
              <a:gd name="connsiteX26" fmla="*/ 2354284 w 4162389"/>
              <a:gd name="connsiteY26" fmla="*/ 3329915 h 4162389"/>
              <a:gd name="connsiteX27" fmla="*/ 2811127 w 4162389"/>
              <a:gd name="connsiteY27" fmla="*/ 3135674 h 4162389"/>
              <a:gd name="connsiteX28" fmla="*/ 3336316 w 4162389"/>
              <a:gd name="connsiteY28" fmla="*/ 1833545 h 4162389"/>
              <a:gd name="connsiteX29" fmla="*/ 3205015 w 4162389"/>
              <a:gd name="connsiteY29" fmla="*/ 1409777 h 4162389"/>
              <a:gd name="connsiteX30" fmla="*/ 3350994 w 4162389"/>
              <a:gd name="connsiteY30" fmla="*/ 1315812 h 4162389"/>
              <a:gd name="connsiteX31" fmla="*/ 3500089 w 4162389"/>
              <a:gd name="connsiteY31" fmla="*/ 1797011 h 4162389"/>
              <a:gd name="connsiteX32" fmla="*/ 2903724 w 4162389"/>
              <a:gd name="connsiteY32" fmla="*/ 3275610 h 4162389"/>
              <a:gd name="connsiteX33" fmla="*/ 2384968 w 4162389"/>
              <a:gd name="connsiteY33" fmla="*/ 3496175 h 4162389"/>
              <a:gd name="connsiteX34" fmla="*/ 906366 w 4162389"/>
              <a:gd name="connsiteY34" fmla="*/ 2899810 h 4162389"/>
              <a:gd name="connsiteX35" fmla="*/ 685801 w 4162389"/>
              <a:gd name="connsiteY35" fmla="*/ 2381053 h 4162389"/>
              <a:gd name="connsiteX36" fmla="*/ 1282165 w 4162389"/>
              <a:gd name="connsiteY36" fmla="*/ 902454 h 4162389"/>
              <a:gd name="connsiteX37" fmla="*/ 1800922 w 4162389"/>
              <a:gd name="connsiteY37" fmla="*/ 681888 h 4162389"/>
              <a:gd name="connsiteX38" fmla="*/ 3279524 w 4162389"/>
              <a:gd name="connsiteY38" fmla="*/ 1278254 h 4162389"/>
              <a:gd name="connsiteX39" fmla="*/ 3350994 w 4162389"/>
              <a:gd name="connsiteY39" fmla="*/ 1315812 h 4162389"/>
              <a:gd name="connsiteX40" fmla="*/ 2086803 w 4162389"/>
              <a:gd name="connsiteY40" fmla="*/ 333529 h 4162389"/>
              <a:gd name="connsiteX41" fmla="*/ 1413248 w 4162389"/>
              <a:gd name="connsiteY41" fmla="*/ 468069 h 4162389"/>
              <a:gd name="connsiteX42" fmla="*/ 335252 w 4162389"/>
              <a:gd name="connsiteY42" fmla="*/ 2084211 h 4162389"/>
              <a:gd name="connsiteX43" fmla="*/ 469792 w 4162389"/>
              <a:gd name="connsiteY43" fmla="*/ 2757766 h 4162389"/>
              <a:gd name="connsiteX44" fmla="*/ 2085936 w 4162389"/>
              <a:gd name="connsiteY44" fmla="*/ 3835763 h 4162389"/>
              <a:gd name="connsiteX45" fmla="*/ 2759491 w 4162389"/>
              <a:gd name="connsiteY45" fmla="*/ 3701223 h 4162389"/>
              <a:gd name="connsiteX46" fmla="*/ 3837487 w 4162389"/>
              <a:gd name="connsiteY46" fmla="*/ 2085081 h 4162389"/>
              <a:gd name="connsiteX47" fmla="*/ 3702947 w 4162389"/>
              <a:gd name="connsiteY47" fmla="*/ 1411526 h 4162389"/>
              <a:gd name="connsiteX48" fmla="*/ 2081688 w 4162389"/>
              <a:gd name="connsiteY48" fmla="*/ 92758 h 4162389"/>
              <a:gd name="connsiteX49" fmla="*/ 3916858 w 4162389"/>
              <a:gd name="connsiteY49" fmla="*/ 1316850 h 4162389"/>
              <a:gd name="connsiteX50" fmla="*/ 4069632 w 4162389"/>
              <a:gd name="connsiteY50" fmla="*/ 2081689 h 4162389"/>
              <a:gd name="connsiteX51" fmla="*/ 2845541 w 4162389"/>
              <a:gd name="connsiteY51" fmla="*/ 3916857 h 4162389"/>
              <a:gd name="connsiteX52" fmla="*/ 2080702 w 4162389"/>
              <a:gd name="connsiteY52" fmla="*/ 4069631 h 4162389"/>
              <a:gd name="connsiteX53" fmla="*/ 245532 w 4162389"/>
              <a:gd name="connsiteY53" fmla="*/ 2845539 h 4162389"/>
              <a:gd name="connsiteX54" fmla="*/ 92758 w 4162389"/>
              <a:gd name="connsiteY54" fmla="*/ 2080700 h 4162389"/>
              <a:gd name="connsiteX55" fmla="*/ 1316849 w 4162389"/>
              <a:gd name="connsiteY55" fmla="*/ 245532 h 4162389"/>
              <a:gd name="connsiteX56" fmla="*/ 2081688 w 4162389"/>
              <a:gd name="connsiteY56" fmla="*/ 92758 h 416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162389" h="4162389">
                <a:moveTo>
                  <a:pt x="2658594" y="1467901"/>
                </a:moveTo>
                <a:cubicBezTo>
                  <a:pt x="2623319" y="1444069"/>
                  <a:pt x="2580796" y="1430155"/>
                  <a:pt x="2535022" y="1430155"/>
                </a:cubicBezTo>
                <a:lnTo>
                  <a:pt x="1650983" y="1430154"/>
                </a:lnTo>
                <a:cubicBezTo>
                  <a:pt x="1528920" y="1430155"/>
                  <a:pt x="1429966" y="1529106"/>
                  <a:pt x="1429967" y="1651170"/>
                </a:cubicBezTo>
                <a:lnTo>
                  <a:pt x="1429967" y="2535208"/>
                </a:lnTo>
                <a:cubicBezTo>
                  <a:pt x="1429967" y="2657271"/>
                  <a:pt x="1528919" y="2756224"/>
                  <a:pt x="1650983" y="2756224"/>
                </a:cubicBezTo>
                <a:lnTo>
                  <a:pt x="2535022" y="2756224"/>
                </a:lnTo>
                <a:cubicBezTo>
                  <a:pt x="2657086" y="2756224"/>
                  <a:pt x="2756038" y="2657271"/>
                  <a:pt x="2756038" y="2535207"/>
                </a:cubicBezTo>
                <a:lnTo>
                  <a:pt x="2756038" y="1651171"/>
                </a:lnTo>
                <a:cubicBezTo>
                  <a:pt x="2756038" y="1574881"/>
                  <a:pt x="2717385" y="1507619"/>
                  <a:pt x="2658594" y="1467901"/>
                </a:cubicBezTo>
                <a:close/>
                <a:moveTo>
                  <a:pt x="2732415" y="1383159"/>
                </a:moveTo>
                <a:cubicBezTo>
                  <a:pt x="2799173" y="1428260"/>
                  <a:pt x="2843065" y="1504637"/>
                  <a:pt x="2843065" y="1591266"/>
                </a:cubicBezTo>
                <a:lnTo>
                  <a:pt x="2843065" y="2595112"/>
                </a:lnTo>
                <a:cubicBezTo>
                  <a:pt x="2843065" y="2733718"/>
                  <a:pt x="2730702" y="2846081"/>
                  <a:pt x="2592096" y="2846081"/>
                </a:cubicBezTo>
                <a:lnTo>
                  <a:pt x="1588248" y="2846081"/>
                </a:lnTo>
                <a:cubicBezTo>
                  <a:pt x="1449642" y="2846081"/>
                  <a:pt x="1337279" y="2733718"/>
                  <a:pt x="1337279" y="2595112"/>
                </a:cubicBezTo>
                <a:lnTo>
                  <a:pt x="1337279" y="1591266"/>
                </a:lnTo>
                <a:cubicBezTo>
                  <a:pt x="1337279" y="1452660"/>
                  <a:pt x="1449642" y="1340297"/>
                  <a:pt x="1588248" y="1340297"/>
                </a:cubicBezTo>
                <a:lnTo>
                  <a:pt x="2592096" y="1340297"/>
                </a:lnTo>
                <a:cubicBezTo>
                  <a:pt x="2644073" y="1340297"/>
                  <a:pt x="2692360" y="1356098"/>
                  <a:pt x="2732415" y="1383159"/>
                </a:cubicBezTo>
                <a:close/>
                <a:moveTo>
                  <a:pt x="3205015" y="1409777"/>
                </a:moveTo>
                <a:cubicBezTo>
                  <a:pt x="3185573" y="1396893"/>
                  <a:pt x="3164549" y="1385766"/>
                  <a:pt x="3142075" y="1376701"/>
                </a:cubicBezTo>
                <a:lnTo>
                  <a:pt x="1839944" y="851512"/>
                </a:lnTo>
                <a:cubicBezTo>
                  <a:pt x="1660152" y="778997"/>
                  <a:pt x="1455616" y="865961"/>
                  <a:pt x="1383101" y="1045754"/>
                </a:cubicBezTo>
                <a:lnTo>
                  <a:pt x="857912" y="2347882"/>
                </a:lnTo>
                <a:cubicBezTo>
                  <a:pt x="785396" y="2527674"/>
                  <a:pt x="872361" y="2732210"/>
                  <a:pt x="1052153" y="2804726"/>
                </a:cubicBezTo>
                <a:lnTo>
                  <a:pt x="2354284" y="3329915"/>
                </a:lnTo>
                <a:cubicBezTo>
                  <a:pt x="2534076" y="3402430"/>
                  <a:pt x="2738612" y="3315466"/>
                  <a:pt x="2811127" y="3135674"/>
                </a:cubicBezTo>
                <a:lnTo>
                  <a:pt x="3336316" y="1833545"/>
                </a:lnTo>
                <a:cubicBezTo>
                  <a:pt x="3399767" y="1676227"/>
                  <a:pt x="3341117" y="1499965"/>
                  <a:pt x="3205015" y="1409777"/>
                </a:cubicBezTo>
                <a:close/>
                <a:moveTo>
                  <a:pt x="3350994" y="1315812"/>
                </a:moveTo>
                <a:cubicBezTo>
                  <a:pt x="3505539" y="1418222"/>
                  <a:pt x="3572139" y="1618372"/>
                  <a:pt x="3500089" y="1797011"/>
                </a:cubicBezTo>
                <a:lnTo>
                  <a:pt x="2903724" y="3275610"/>
                </a:lnTo>
                <a:cubicBezTo>
                  <a:pt x="2821381" y="3479768"/>
                  <a:pt x="2589125" y="3578518"/>
                  <a:pt x="2384968" y="3496175"/>
                </a:cubicBezTo>
                <a:lnTo>
                  <a:pt x="906366" y="2899810"/>
                </a:lnTo>
                <a:cubicBezTo>
                  <a:pt x="702209" y="2817467"/>
                  <a:pt x="603457" y="2585211"/>
                  <a:pt x="685801" y="2381053"/>
                </a:cubicBezTo>
                <a:lnTo>
                  <a:pt x="1282165" y="902454"/>
                </a:lnTo>
                <a:cubicBezTo>
                  <a:pt x="1364509" y="698296"/>
                  <a:pt x="1596765" y="599546"/>
                  <a:pt x="1800922" y="681888"/>
                </a:cubicBezTo>
                <a:lnTo>
                  <a:pt x="3279524" y="1278254"/>
                </a:lnTo>
                <a:cubicBezTo>
                  <a:pt x="3305043" y="1288547"/>
                  <a:pt x="3328916" y="1301182"/>
                  <a:pt x="3350994" y="1315812"/>
                </a:cubicBezTo>
                <a:close/>
                <a:moveTo>
                  <a:pt x="2086803" y="333529"/>
                </a:moveTo>
                <a:cubicBezTo>
                  <a:pt x="1863654" y="184684"/>
                  <a:pt x="1562093" y="244919"/>
                  <a:pt x="1413248" y="468069"/>
                </a:cubicBezTo>
                <a:lnTo>
                  <a:pt x="335252" y="2084211"/>
                </a:lnTo>
                <a:cubicBezTo>
                  <a:pt x="186407" y="2307360"/>
                  <a:pt x="246643" y="2608921"/>
                  <a:pt x="469792" y="2757766"/>
                </a:cubicBezTo>
                <a:lnTo>
                  <a:pt x="2085936" y="3835763"/>
                </a:lnTo>
                <a:cubicBezTo>
                  <a:pt x="2309085" y="3984608"/>
                  <a:pt x="2610646" y="3924373"/>
                  <a:pt x="2759491" y="3701223"/>
                </a:cubicBezTo>
                <a:lnTo>
                  <a:pt x="3837487" y="2085081"/>
                </a:lnTo>
                <a:cubicBezTo>
                  <a:pt x="3986332" y="1861932"/>
                  <a:pt x="3926096" y="1560371"/>
                  <a:pt x="3702947" y="1411526"/>
                </a:cubicBezTo>
                <a:close/>
                <a:moveTo>
                  <a:pt x="2081688" y="92758"/>
                </a:moveTo>
                <a:lnTo>
                  <a:pt x="3916858" y="1316850"/>
                </a:lnTo>
                <a:cubicBezTo>
                  <a:pt x="4170249" y="1485867"/>
                  <a:pt x="4238648" y="1828297"/>
                  <a:pt x="4069632" y="2081689"/>
                </a:cubicBezTo>
                <a:lnTo>
                  <a:pt x="2845541" y="3916857"/>
                </a:lnTo>
                <a:cubicBezTo>
                  <a:pt x="2676524" y="4170248"/>
                  <a:pt x="2334094" y="4238648"/>
                  <a:pt x="2080702" y="4069631"/>
                </a:cubicBezTo>
                <a:lnTo>
                  <a:pt x="245532" y="2845539"/>
                </a:lnTo>
                <a:cubicBezTo>
                  <a:pt x="-7859" y="2676522"/>
                  <a:pt x="-76259" y="2334092"/>
                  <a:pt x="92758" y="2080700"/>
                </a:cubicBezTo>
                <a:lnTo>
                  <a:pt x="1316849" y="245532"/>
                </a:lnTo>
                <a:cubicBezTo>
                  <a:pt x="1485866" y="-7859"/>
                  <a:pt x="1828296" y="-76259"/>
                  <a:pt x="2081688" y="927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33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/>
      <p:bldP spid="6" grpId="0" animBg="1"/>
      <p:bldP spid="7" grpId="0"/>
      <p:bldP spid="8" grpId="0" animBg="1"/>
      <p:bldP spid="9" grpId="0"/>
      <p:bldP spid="19" grpId="0"/>
      <p:bldP spid="20" grpId="0"/>
      <p:bldP spid="21" grpId="0"/>
      <p:bldP spid="22" grpId="0"/>
      <p:bldP spid="25" grpId="0"/>
      <p:bldP spid="26" grpId="0"/>
      <p:bldP spid="2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66415C-2E6A-D54B-BCF3-2C815EC79E21}"/>
              </a:ext>
            </a:extLst>
          </p:cNvPr>
          <p:cNvCxnSpPr>
            <a:cxnSpLocks/>
          </p:cNvCxnSpPr>
          <p:nvPr/>
        </p:nvCxnSpPr>
        <p:spPr>
          <a:xfrm flipH="1">
            <a:off x="4069724" y="1903607"/>
            <a:ext cx="3902300" cy="1723664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F11E47A-C863-7A43-BBCE-C32912E23DA5}"/>
              </a:ext>
            </a:extLst>
          </p:cNvPr>
          <p:cNvCxnSpPr>
            <a:cxnSpLocks/>
          </p:cNvCxnSpPr>
          <p:nvPr/>
        </p:nvCxnSpPr>
        <p:spPr>
          <a:xfrm flipH="1" flipV="1">
            <a:off x="-3458762" y="1903607"/>
            <a:ext cx="6917524" cy="1723664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61DFBCF4-D286-2A48-8BD6-2F052FDA73C4}"/>
              </a:ext>
            </a:extLst>
          </p:cNvPr>
          <p:cNvSpPr/>
          <p:nvPr/>
        </p:nvSpPr>
        <p:spPr bwMode="auto">
          <a:xfrm>
            <a:off x="7702734" y="1479122"/>
            <a:ext cx="848970" cy="848970"/>
          </a:xfrm>
          <a:prstGeom prst="ellipse">
            <a:avLst/>
          </a:pr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schemeClr val="accent1">
                <a:alpha val="21000"/>
              </a:scheme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804B00-3F4E-2D4D-A95D-F92C677BE45D}"/>
              </a:ext>
            </a:extLst>
          </p:cNvPr>
          <p:cNvSpPr txBox="1"/>
          <p:nvPr/>
        </p:nvSpPr>
        <p:spPr>
          <a:xfrm>
            <a:off x="7811129" y="1703552"/>
            <a:ext cx="63218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2000" b="1" dirty="0">
                <a:solidFill>
                  <a:schemeClr val="accent1"/>
                </a:solidFill>
              </a:rPr>
              <a:t>05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2E4DE55-8F16-0040-B6D8-B826B2C4620E}"/>
              </a:ext>
            </a:extLst>
          </p:cNvPr>
          <p:cNvSpPr/>
          <p:nvPr/>
        </p:nvSpPr>
        <p:spPr bwMode="auto">
          <a:xfrm>
            <a:off x="3046234" y="2943279"/>
            <a:ext cx="1399592" cy="1399592"/>
          </a:xfrm>
          <a:prstGeom prst="ellipse">
            <a:avLst/>
          </a:pr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schemeClr val="accent1">
                <a:alpha val="21000"/>
              </a:scheme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874474-9205-304A-8894-1063B2AB4B08}"/>
              </a:ext>
            </a:extLst>
          </p:cNvPr>
          <p:cNvSpPr txBox="1"/>
          <p:nvPr/>
        </p:nvSpPr>
        <p:spPr>
          <a:xfrm>
            <a:off x="3167256" y="3443020"/>
            <a:ext cx="11575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2000" b="1">
                <a:solidFill>
                  <a:schemeClr val="accent1"/>
                </a:solidFill>
              </a:rPr>
              <a:t>04</a:t>
            </a:r>
            <a:endParaRPr lang="en-US" sz="2000" b="1">
              <a:solidFill>
                <a:schemeClr val="accent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A2242FF-2FCB-0E42-9592-85B38DAB8BC8}"/>
              </a:ext>
            </a:extLst>
          </p:cNvPr>
          <p:cNvSpPr/>
          <p:nvPr/>
        </p:nvSpPr>
        <p:spPr bwMode="auto">
          <a:xfrm>
            <a:off x="-1977437" y="4049601"/>
            <a:ext cx="3954873" cy="3954873"/>
          </a:xfrm>
          <a:custGeom>
            <a:avLst/>
            <a:gdLst>
              <a:gd name="connsiteX0" fmla="*/ 2658594 w 4162389"/>
              <a:gd name="connsiteY0" fmla="*/ 1467901 h 4162389"/>
              <a:gd name="connsiteX1" fmla="*/ 2535022 w 4162389"/>
              <a:gd name="connsiteY1" fmla="*/ 1430155 h 4162389"/>
              <a:gd name="connsiteX2" fmla="*/ 1650983 w 4162389"/>
              <a:gd name="connsiteY2" fmla="*/ 1430154 h 4162389"/>
              <a:gd name="connsiteX3" fmla="*/ 1429967 w 4162389"/>
              <a:gd name="connsiteY3" fmla="*/ 1651170 h 4162389"/>
              <a:gd name="connsiteX4" fmla="*/ 1429967 w 4162389"/>
              <a:gd name="connsiteY4" fmla="*/ 2535208 h 4162389"/>
              <a:gd name="connsiteX5" fmla="*/ 1650983 w 4162389"/>
              <a:gd name="connsiteY5" fmla="*/ 2756224 h 4162389"/>
              <a:gd name="connsiteX6" fmla="*/ 2535022 w 4162389"/>
              <a:gd name="connsiteY6" fmla="*/ 2756224 h 4162389"/>
              <a:gd name="connsiteX7" fmla="*/ 2756038 w 4162389"/>
              <a:gd name="connsiteY7" fmla="*/ 2535207 h 4162389"/>
              <a:gd name="connsiteX8" fmla="*/ 2756038 w 4162389"/>
              <a:gd name="connsiteY8" fmla="*/ 1651171 h 4162389"/>
              <a:gd name="connsiteX9" fmla="*/ 2658594 w 4162389"/>
              <a:gd name="connsiteY9" fmla="*/ 1467901 h 4162389"/>
              <a:gd name="connsiteX10" fmla="*/ 2732415 w 4162389"/>
              <a:gd name="connsiteY10" fmla="*/ 1383159 h 4162389"/>
              <a:gd name="connsiteX11" fmla="*/ 2843065 w 4162389"/>
              <a:gd name="connsiteY11" fmla="*/ 1591266 h 4162389"/>
              <a:gd name="connsiteX12" fmla="*/ 2843065 w 4162389"/>
              <a:gd name="connsiteY12" fmla="*/ 2595112 h 4162389"/>
              <a:gd name="connsiteX13" fmla="*/ 2592096 w 4162389"/>
              <a:gd name="connsiteY13" fmla="*/ 2846081 h 4162389"/>
              <a:gd name="connsiteX14" fmla="*/ 1588248 w 4162389"/>
              <a:gd name="connsiteY14" fmla="*/ 2846081 h 4162389"/>
              <a:gd name="connsiteX15" fmla="*/ 1337279 w 4162389"/>
              <a:gd name="connsiteY15" fmla="*/ 2595112 h 4162389"/>
              <a:gd name="connsiteX16" fmla="*/ 1337279 w 4162389"/>
              <a:gd name="connsiteY16" fmla="*/ 1591266 h 4162389"/>
              <a:gd name="connsiteX17" fmla="*/ 1588248 w 4162389"/>
              <a:gd name="connsiteY17" fmla="*/ 1340297 h 4162389"/>
              <a:gd name="connsiteX18" fmla="*/ 2592096 w 4162389"/>
              <a:gd name="connsiteY18" fmla="*/ 1340297 h 4162389"/>
              <a:gd name="connsiteX19" fmla="*/ 2732415 w 4162389"/>
              <a:gd name="connsiteY19" fmla="*/ 1383159 h 4162389"/>
              <a:gd name="connsiteX20" fmla="*/ 3205015 w 4162389"/>
              <a:gd name="connsiteY20" fmla="*/ 1409777 h 4162389"/>
              <a:gd name="connsiteX21" fmla="*/ 3142075 w 4162389"/>
              <a:gd name="connsiteY21" fmla="*/ 1376701 h 4162389"/>
              <a:gd name="connsiteX22" fmla="*/ 1839944 w 4162389"/>
              <a:gd name="connsiteY22" fmla="*/ 851512 h 4162389"/>
              <a:gd name="connsiteX23" fmla="*/ 1383101 w 4162389"/>
              <a:gd name="connsiteY23" fmla="*/ 1045754 h 4162389"/>
              <a:gd name="connsiteX24" fmla="*/ 857912 w 4162389"/>
              <a:gd name="connsiteY24" fmla="*/ 2347882 h 4162389"/>
              <a:gd name="connsiteX25" fmla="*/ 1052153 w 4162389"/>
              <a:gd name="connsiteY25" fmla="*/ 2804726 h 4162389"/>
              <a:gd name="connsiteX26" fmla="*/ 2354284 w 4162389"/>
              <a:gd name="connsiteY26" fmla="*/ 3329915 h 4162389"/>
              <a:gd name="connsiteX27" fmla="*/ 2811127 w 4162389"/>
              <a:gd name="connsiteY27" fmla="*/ 3135674 h 4162389"/>
              <a:gd name="connsiteX28" fmla="*/ 3336316 w 4162389"/>
              <a:gd name="connsiteY28" fmla="*/ 1833545 h 4162389"/>
              <a:gd name="connsiteX29" fmla="*/ 3205015 w 4162389"/>
              <a:gd name="connsiteY29" fmla="*/ 1409777 h 4162389"/>
              <a:gd name="connsiteX30" fmla="*/ 3350994 w 4162389"/>
              <a:gd name="connsiteY30" fmla="*/ 1315812 h 4162389"/>
              <a:gd name="connsiteX31" fmla="*/ 3500089 w 4162389"/>
              <a:gd name="connsiteY31" fmla="*/ 1797011 h 4162389"/>
              <a:gd name="connsiteX32" fmla="*/ 2903724 w 4162389"/>
              <a:gd name="connsiteY32" fmla="*/ 3275610 h 4162389"/>
              <a:gd name="connsiteX33" fmla="*/ 2384968 w 4162389"/>
              <a:gd name="connsiteY33" fmla="*/ 3496175 h 4162389"/>
              <a:gd name="connsiteX34" fmla="*/ 906366 w 4162389"/>
              <a:gd name="connsiteY34" fmla="*/ 2899810 h 4162389"/>
              <a:gd name="connsiteX35" fmla="*/ 685801 w 4162389"/>
              <a:gd name="connsiteY35" fmla="*/ 2381053 h 4162389"/>
              <a:gd name="connsiteX36" fmla="*/ 1282165 w 4162389"/>
              <a:gd name="connsiteY36" fmla="*/ 902454 h 4162389"/>
              <a:gd name="connsiteX37" fmla="*/ 1800922 w 4162389"/>
              <a:gd name="connsiteY37" fmla="*/ 681888 h 4162389"/>
              <a:gd name="connsiteX38" fmla="*/ 3279524 w 4162389"/>
              <a:gd name="connsiteY38" fmla="*/ 1278254 h 4162389"/>
              <a:gd name="connsiteX39" fmla="*/ 3350994 w 4162389"/>
              <a:gd name="connsiteY39" fmla="*/ 1315812 h 4162389"/>
              <a:gd name="connsiteX40" fmla="*/ 2086803 w 4162389"/>
              <a:gd name="connsiteY40" fmla="*/ 333529 h 4162389"/>
              <a:gd name="connsiteX41" fmla="*/ 1413248 w 4162389"/>
              <a:gd name="connsiteY41" fmla="*/ 468069 h 4162389"/>
              <a:gd name="connsiteX42" fmla="*/ 335252 w 4162389"/>
              <a:gd name="connsiteY42" fmla="*/ 2084211 h 4162389"/>
              <a:gd name="connsiteX43" fmla="*/ 469792 w 4162389"/>
              <a:gd name="connsiteY43" fmla="*/ 2757766 h 4162389"/>
              <a:gd name="connsiteX44" fmla="*/ 2085936 w 4162389"/>
              <a:gd name="connsiteY44" fmla="*/ 3835763 h 4162389"/>
              <a:gd name="connsiteX45" fmla="*/ 2759491 w 4162389"/>
              <a:gd name="connsiteY45" fmla="*/ 3701223 h 4162389"/>
              <a:gd name="connsiteX46" fmla="*/ 3837487 w 4162389"/>
              <a:gd name="connsiteY46" fmla="*/ 2085081 h 4162389"/>
              <a:gd name="connsiteX47" fmla="*/ 3702947 w 4162389"/>
              <a:gd name="connsiteY47" fmla="*/ 1411526 h 4162389"/>
              <a:gd name="connsiteX48" fmla="*/ 2081688 w 4162389"/>
              <a:gd name="connsiteY48" fmla="*/ 92758 h 4162389"/>
              <a:gd name="connsiteX49" fmla="*/ 3916858 w 4162389"/>
              <a:gd name="connsiteY49" fmla="*/ 1316850 h 4162389"/>
              <a:gd name="connsiteX50" fmla="*/ 4069632 w 4162389"/>
              <a:gd name="connsiteY50" fmla="*/ 2081689 h 4162389"/>
              <a:gd name="connsiteX51" fmla="*/ 2845541 w 4162389"/>
              <a:gd name="connsiteY51" fmla="*/ 3916857 h 4162389"/>
              <a:gd name="connsiteX52" fmla="*/ 2080702 w 4162389"/>
              <a:gd name="connsiteY52" fmla="*/ 4069631 h 4162389"/>
              <a:gd name="connsiteX53" fmla="*/ 245532 w 4162389"/>
              <a:gd name="connsiteY53" fmla="*/ 2845539 h 4162389"/>
              <a:gd name="connsiteX54" fmla="*/ 92758 w 4162389"/>
              <a:gd name="connsiteY54" fmla="*/ 2080700 h 4162389"/>
              <a:gd name="connsiteX55" fmla="*/ 1316849 w 4162389"/>
              <a:gd name="connsiteY55" fmla="*/ 245532 h 4162389"/>
              <a:gd name="connsiteX56" fmla="*/ 2081688 w 4162389"/>
              <a:gd name="connsiteY56" fmla="*/ 92758 h 416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162389" h="4162389">
                <a:moveTo>
                  <a:pt x="2658594" y="1467901"/>
                </a:moveTo>
                <a:cubicBezTo>
                  <a:pt x="2623319" y="1444069"/>
                  <a:pt x="2580796" y="1430155"/>
                  <a:pt x="2535022" y="1430155"/>
                </a:cubicBezTo>
                <a:lnTo>
                  <a:pt x="1650983" y="1430154"/>
                </a:lnTo>
                <a:cubicBezTo>
                  <a:pt x="1528920" y="1430155"/>
                  <a:pt x="1429966" y="1529106"/>
                  <a:pt x="1429967" y="1651170"/>
                </a:cubicBezTo>
                <a:lnTo>
                  <a:pt x="1429967" y="2535208"/>
                </a:lnTo>
                <a:cubicBezTo>
                  <a:pt x="1429967" y="2657271"/>
                  <a:pt x="1528919" y="2756224"/>
                  <a:pt x="1650983" y="2756224"/>
                </a:cubicBezTo>
                <a:lnTo>
                  <a:pt x="2535022" y="2756224"/>
                </a:lnTo>
                <a:cubicBezTo>
                  <a:pt x="2657086" y="2756224"/>
                  <a:pt x="2756038" y="2657271"/>
                  <a:pt x="2756038" y="2535207"/>
                </a:cubicBezTo>
                <a:lnTo>
                  <a:pt x="2756038" y="1651171"/>
                </a:lnTo>
                <a:cubicBezTo>
                  <a:pt x="2756038" y="1574881"/>
                  <a:pt x="2717385" y="1507619"/>
                  <a:pt x="2658594" y="1467901"/>
                </a:cubicBezTo>
                <a:close/>
                <a:moveTo>
                  <a:pt x="2732415" y="1383159"/>
                </a:moveTo>
                <a:cubicBezTo>
                  <a:pt x="2799173" y="1428260"/>
                  <a:pt x="2843065" y="1504637"/>
                  <a:pt x="2843065" y="1591266"/>
                </a:cubicBezTo>
                <a:lnTo>
                  <a:pt x="2843065" y="2595112"/>
                </a:lnTo>
                <a:cubicBezTo>
                  <a:pt x="2843065" y="2733718"/>
                  <a:pt x="2730702" y="2846081"/>
                  <a:pt x="2592096" y="2846081"/>
                </a:cubicBezTo>
                <a:lnTo>
                  <a:pt x="1588248" y="2846081"/>
                </a:lnTo>
                <a:cubicBezTo>
                  <a:pt x="1449642" y="2846081"/>
                  <a:pt x="1337279" y="2733718"/>
                  <a:pt x="1337279" y="2595112"/>
                </a:cubicBezTo>
                <a:lnTo>
                  <a:pt x="1337279" y="1591266"/>
                </a:lnTo>
                <a:cubicBezTo>
                  <a:pt x="1337279" y="1452660"/>
                  <a:pt x="1449642" y="1340297"/>
                  <a:pt x="1588248" y="1340297"/>
                </a:cubicBezTo>
                <a:lnTo>
                  <a:pt x="2592096" y="1340297"/>
                </a:lnTo>
                <a:cubicBezTo>
                  <a:pt x="2644073" y="1340297"/>
                  <a:pt x="2692360" y="1356098"/>
                  <a:pt x="2732415" y="1383159"/>
                </a:cubicBezTo>
                <a:close/>
                <a:moveTo>
                  <a:pt x="3205015" y="1409777"/>
                </a:moveTo>
                <a:cubicBezTo>
                  <a:pt x="3185573" y="1396893"/>
                  <a:pt x="3164549" y="1385766"/>
                  <a:pt x="3142075" y="1376701"/>
                </a:cubicBezTo>
                <a:lnTo>
                  <a:pt x="1839944" y="851512"/>
                </a:lnTo>
                <a:cubicBezTo>
                  <a:pt x="1660152" y="778997"/>
                  <a:pt x="1455616" y="865961"/>
                  <a:pt x="1383101" y="1045754"/>
                </a:cubicBezTo>
                <a:lnTo>
                  <a:pt x="857912" y="2347882"/>
                </a:lnTo>
                <a:cubicBezTo>
                  <a:pt x="785396" y="2527674"/>
                  <a:pt x="872361" y="2732210"/>
                  <a:pt x="1052153" y="2804726"/>
                </a:cubicBezTo>
                <a:lnTo>
                  <a:pt x="2354284" y="3329915"/>
                </a:lnTo>
                <a:cubicBezTo>
                  <a:pt x="2534076" y="3402430"/>
                  <a:pt x="2738612" y="3315466"/>
                  <a:pt x="2811127" y="3135674"/>
                </a:cubicBezTo>
                <a:lnTo>
                  <a:pt x="3336316" y="1833545"/>
                </a:lnTo>
                <a:cubicBezTo>
                  <a:pt x="3399767" y="1676227"/>
                  <a:pt x="3341117" y="1499965"/>
                  <a:pt x="3205015" y="1409777"/>
                </a:cubicBezTo>
                <a:close/>
                <a:moveTo>
                  <a:pt x="3350994" y="1315812"/>
                </a:moveTo>
                <a:cubicBezTo>
                  <a:pt x="3505539" y="1418222"/>
                  <a:pt x="3572139" y="1618372"/>
                  <a:pt x="3500089" y="1797011"/>
                </a:cubicBezTo>
                <a:lnTo>
                  <a:pt x="2903724" y="3275610"/>
                </a:lnTo>
                <a:cubicBezTo>
                  <a:pt x="2821381" y="3479768"/>
                  <a:pt x="2589125" y="3578518"/>
                  <a:pt x="2384968" y="3496175"/>
                </a:cubicBezTo>
                <a:lnTo>
                  <a:pt x="906366" y="2899810"/>
                </a:lnTo>
                <a:cubicBezTo>
                  <a:pt x="702209" y="2817467"/>
                  <a:pt x="603457" y="2585211"/>
                  <a:pt x="685801" y="2381053"/>
                </a:cubicBezTo>
                <a:lnTo>
                  <a:pt x="1282165" y="902454"/>
                </a:lnTo>
                <a:cubicBezTo>
                  <a:pt x="1364509" y="698296"/>
                  <a:pt x="1596765" y="599546"/>
                  <a:pt x="1800922" y="681888"/>
                </a:cubicBezTo>
                <a:lnTo>
                  <a:pt x="3279524" y="1278254"/>
                </a:lnTo>
                <a:cubicBezTo>
                  <a:pt x="3305043" y="1288547"/>
                  <a:pt x="3328916" y="1301182"/>
                  <a:pt x="3350994" y="1315812"/>
                </a:cubicBezTo>
                <a:close/>
                <a:moveTo>
                  <a:pt x="2086803" y="333529"/>
                </a:moveTo>
                <a:cubicBezTo>
                  <a:pt x="1863654" y="184684"/>
                  <a:pt x="1562093" y="244919"/>
                  <a:pt x="1413248" y="468069"/>
                </a:cubicBezTo>
                <a:lnTo>
                  <a:pt x="335252" y="2084211"/>
                </a:lnTo>
                <a:cubicBezTo>
                  <a:pt x="186407" y="2307360"/>
                  <a:pt x="246643" y="2608921"/>
                  <a:pt x="469792" y="2757766"/>
                </a:cubicBezTo>
                <a:lnTo>
                  <a:pt x="2085936" y="3835763"/>
                </a:lnTo>
                <a:cubicBezTo>
                  <a:pt x="2309085" y="3984608"/>
                  <a:pt x="2610646" y="3924373"/>
                  <a:pt x="2759491" y="3701223"/>
                </a:cubicBezTo>
                <a:lnTo>
                  <a:pt x="3837487" y="2085081"/>
                </a:lnTo>
                <a:cubicBezTo>
                  <a:pt x="3986332" y="1861932"/>
                  <a:pt x="3926096" y="1560371"/>
                  <a:pt x="3702947" y="1411526"/>
                </a:cubicBezTo>
                <a:close/>
                <a:moveTo>
                  <a:pt x="2081688" y="92758"/>
                </a:moveTo>
                <a:lnTo>
                  <a:pt x="3916858" y="1316850"/>
                </a:lnTo>
                <a:cubicBezTo>
                  <a:pt x="4170249" y="1485867"/>
                  <a:pt x="4238648" y="1828297"/>
                  <a:pt x="4069632" y="2081689"/>
                </a:cubicBezTo>
                <a:lnTo>
                  <a:pt x="2845541" y="3916857"/>
                </a:lnTo>
                <a:cubicBezTo>
                  <a:pt x="2676524" y="4170248"/>
                  <a:pt x="2334094" y="4238648"/>
                  <a:pt x="2080702" y="4069631"/>
                </a:cubicBezTo>
                <a:lnTo>
                  <a:pt x="245532" y="2845539"/>
                </a:lnTo>
                <a:cubicBezTo>
                  <a:pt x="-7859" y="2676522"/>
                  <a:pt x="-76259" y="2334092"/>
                  <a:pt x="92758" y="2080700"/>
                </a:cubicBezTo>
                <a:lnTo>
                  <a:pt x="1316849" y="245532"/>
                </a:lnTo>
                <a:cubicBezTo>
                  <a:pt x="1485866" y="-7859"/>
                  <a:pt x="1828296" y="-76259"/>
                  <a:pt x="2081688" y="927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784562-8348-6F4A-A4F4-D63825C02836}"/>
              </a:ext>
            </a:extLst>
          </p:cNvPr>
          <p:cNvSpPr txBox="1"/>
          <p:nvPr/>
        </p:nvSpPr>
        <p:spPr>
          <a:xfrm>
            <a:off x="2610659" y="2487251"/>
            <a:ext cx="2569372" cy="8947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200" dirty="0"/>
              <a:t>30/09 – 04/10</a:t>
            </a:r>
          </a:p>
          <a:p>
            <a:pPr algn="just">
              <a:lnSpc>
                <a:spcPct val="150000"/>
              </a:lnSpc>
            </a:pPr>
            <a:endParaRPr lang="en-ID" sz="1200" dirty="0"/>
          </a:p>
          <a:p>
            <a:pPr algn="just">
              <a:lnSpc>
                <a:spcPct val="150000"/>
              </a:lnSpc>
            </a:pPr>
            <a:endParaRPr lang="en-ID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7DA027-4520-CB4D-9B93-B0228E46C2E0}"/>
              </a:ext>
            </a:extLst>
          </p:cNvPr>
          <p:cNvSpPr txBox="1"/>
          <p:nvPr/>
        </p:nvSpPr>
        <p:spPr>
          <a:xfrm>
            <a:off x="2614312" y="2158972"/>
            <a:ext cx="256937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1600" b="1" dirty="0" err="1"/>
              <a:t>Desenvolvimento</a:t>
            </a:r>
            <a:endParaRPr lang="en-US" sz="16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F9EC3F-0746-1046-B42F-EE11AE8EB271}"/>
              </a:ext>
            </a:extLst>
          </p:cNvPr>
          <p:cNvSpPr txBox="1"/>
          <p:nvPr/>
        </p:nvSpPr>
        <p:spPr>
          <a:xfrm>
            <a:off x="7702736" y="3190681"/>
            <a:ext cx="2569372" cy="6177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200" dirty="0"/>
              <a:t>07/10 – 09/10</a:t>
            </a:r>
          </a:p>
          <a:p>
            <a:pPr algn="just">
              <a:lnSpc>
                <a:spcPct val="150000"/>
              </a:lnSpc>
            </a:pPr>
            <a:endParaRPr lang="en-ID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E6D815-71FB-CC4D-93BE-7B926CD6256D}"/>
              </a:ext>
            </a:extLst>
          </p:cNvPr>
          <p:cNvSpPr txBox="1"/>
          <p:nvPr/>
        </p:nvSpPr>
        <p:spPr>
          <a:xfrm>
            <a:off x="7702734" y="2636976"/>
            <a:ext cx="242955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ID" sz="1600" b="1" dirty="0" err="1"/>
              <a:t>Refinamento</a:t>
            </a:r>
            <a:r>
              <a:rPr lang="en-ID" sz="1600" b="1" dirty="0"/>
              <a:t> do </a:t>
            </a:r>
            <a:r>
              <a:rPr lang="en-ID" sz="1600" b="1" dirty="0" err="1"/>
              <a:t>Projeto</a:t>
            </a:r>
            <a:r>
              <a:rPr lang="en-ID" sz="1600" b="1" dirty="0"/>
              <a:t> e </a:t>
            </a:r>
            <a:r>
              <a:rPr lang="en-ID" sz="1600" b="1" dirty="0" err="1"/>
              <a:t>criação</a:t>
            </a:r>
            <a:r>
              <a:rPr lang="en-ID" sz="1600" b="1" dirty="0"/>
              <a:t> da </a:t>
            </a:r>
            <a:r>
              <a:rPr lang="en-ID" sz="1600" b="1" dirty="0" err="1"/>
              <a:t>Apresentação</a:t>
            </a:r>
            <a:endParaRPr lang="en-US" sz="16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9953849-BF9E-9B4B-A9C5-B6D262DB8E19}"/>
              </a:ext>
            </a:extLst>
          </p:cNvPr>
          <p:cNvSpPr txBox="1"/>
          <p:nvPr/>
        </p:nvSpPr>
        <p:spPr>
          <a:xfrm>
            <a:off x="5183684" y="4931309"/>
            <a:ext cx="5887069" cy="6177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200" dirty="0" err="1"/>
              <a:t>Apesar</a:t>
            </a:r>
            <a:r>
              <a:rPr lang="en-ID" sz="1200" dirty="0"/>
              <a:t> da </a:t>
            </a:r>
            <a:r>
              <a:rPr lang="en-ID" sz="1200" dirty="0" err="1"/>
              <a:t>quantidade</a:t>
            </a:r>
            <a:r>
              <a:rPr lang="en-ID" sz="1200" dirty="0"/>
              <a:t> de </a:t>
            </a:r>
            <a:r>
              <a:rPr lang="en-ID" sz="1200" dirty="0" err="1"/>
              <a:t>trabalho</a:t>
            </a:r>
            <a:r>
              <a:rPr lang="en-ID" sz="1200" dirty="0"/>
              <a:t> e </a:t>
            </a:r>
            <a:r>
              <a:rPr lang="en-ID" sz="1200" dirty="0" err="1"/>
              <a:t>pouca</a:t>
            </a:r>
            <a:r>
              <a:rPr lang="en-ID" sz="1200" dirty="0"/>
              <a:t> </a:t>
            </a:r>
            <a:r>
              <a:rPr lang="en-ID" sz="1200" dirty="0" err="1"/>
              <a:t>experiência</a:t>
            </a:r>
            <a:r>
              <a:rPr lang="en-ID" sz="1200" dirty="0"/>
              <a:t> no Azure </a:t>
            </a:r>
            <a:r>
              <a:rPr lang="en-ID" sz="1200" dirty="0" err="1"/>
              <a:t>Devops</a:t>
            </a:r>
            <a:r>
              <a:rPr lang="en-ID" sz="1200" dirty="0"/>
              <a:t>, </a:t>
            </a:r>
            <a:r>
              <a:rPr lang="en-ID" sz="1200" dirty="0" err="1"/>
              <a:t>conseguimos</a:t>
            </a:r>
            <a:r>
              <a:rPr lang="en-ID" sz="1200" dirty="0"/>
              <a:t> </a:t>
            </a:r>
            <a:r>
              <a:rPr lang="en-ID" sz="1200" dirty="0" err="1"/>
              <a:t>manter</a:t>
            </a:r>
            <a:r>
              <a:rPr lang="en-ID" sz="1200" dirty="0"/>
              <a:t> o </a:t>
            </a:r>
            <a:r>
              <a:rPr lang="en-ID" sz="1200" dirty="0" err="1"/>
              <a:t>cronograma</a:t>
            </a:r>
            <a:r>
              <a:rPr lang="en-ID" sz="1200" dirty="0"/>
              <a:t> </a:t>
            </a:r>
            <a:r>
              <a:rPr lang="en-ID" sz="1200" dirty="0" err="1"/>
              <a:t>desejado</a:t>
            </a:r>
            <a:r>
              <a:rPr lang="en-ID" sz="1200" dirty="0"/>
              <a:t> e </a:t>
            </a:r>
            <a:r>
              <a:rPr lang="en-ID" sz="1200" dirty="0" err="1"/>
              <a:t>entregar</a:t>
            </a:r>
            <a:r>
              <a:rPr lang="en-ID" sz="1200" dirty="0"/>
              <a:t> o que </a:t>
            </a:r>
            <a:r>
              <a:rPr lang="en-ID" sz="1200" dirty="0" err="1"/>
              <a:t>queriamos</a:t>
            </a:r>
            <a:r>
              <a:rPr lang="en-ID" sz="1200" dirty="0"/>
              <a:t>.</a:t>
            </a:r>
            <a:endParaRPr lang="en-US" sz="12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58A7B4F-A6E0-7842-88D8-B73CE26B5550}"/>
              </a:ext>
            </a:extLst>
          </p:cNvPr>
          <p:cNvCxnSpPr>
            <a:cxnSpLocks/>
          </p:cNvCxnSpPr>
          <p:nvPr/>
        </p:nvCxnSpPr>
        <p:spPr>
          <a:xfrm>
            <a:off x="5302995" y="4572765"/>
            <a:ext cx="688900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A7A78CD6-B1E9-C442-9A2C-0B4E4B77089B}"/>
              </a:ext>
            </a:extLst>
          </p:cNvPr>
          <p:cNvSpPr/>
          <p:nvPr/>
        </p:nvSpPr>
        <p:spPr bwMode="auto">
          <a:xfrm>
            <a:off x="5302995" y="4527046"/>
            <a:ext cx="1363287" cy="45719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52588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Custom 5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7568DE"/>
      </a:accent1>
      <a:accent2>
        <a:srgbClr val="408EFD"/>
      </a:accent2>
      <a:accent3>
        <a:srgbClr val="FB9C44"/>
      </a:accent3>
      <a:accent4>
        <a:srgbClr val="FE4A63"/>
      </a:accent4>
      <a:accent5>
        <a:srgbClr val="9ED23C"/>
      </a:accent5>
      <a:accent6>
        <a:srgbClr val="FEC228"/>
      </a:accent6>
      <a:hlink>
        <a:srgbClr val="8F8F8F"/>
      </a:hlink>
      <a:folHlink>
        <a:srgbClr val="A5A5A5"/>
      </a:folHlink>
    </a:clrScheme>
    <a:fontScheme name="005">
      <a:majorFont>
        <a:latin typeface="Raleway Bold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mfortaa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accent3"/>
        </a:solidFill>
        <a:ln w="0">
          <a:noFill/>
          <a:prstDash val="solid"/>
          <a:round/>
          <a:headEnd/>
          <a:tailEnd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algn="l"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60014</TotalTime>
  <Words>264</Words>
  <Application>Microsoft Office PowerPoint</Application>
  <PresentationFormat>Widescreen</PresentationFormat>
  <Paragraphs>88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22" baseType="lpstr">
      <vt:lpstr>Arial</vt:lpstr>
      <vt:lpstr>Calibri</vt:lpstr>
      <vt:lpstr>Comfortaa</vt:lpstr>
      <vt:lpstr>Inconsolata</vt:lpstr>
      <vt:lpstr>Open Sans</vt:lpstr>
      <vt:lpstr>Poppins</vt:lpstr>
      <vt:lpstr>Raleway Bold</vt:lpstr>
      <vt:lpstr>Raleway Bold (Títulos)</vt:lpstr>
      <vt:lpstr>Sora ExtraBold</vt:lpstr>
      <vt:lpstr>Office Theme</vt:lpstr>
      <vt:lpstr>ElitNexum</vt:lpstr>
      <vt:lpstr>O que vamos aprensentar</vt:lpstr>
      <vt:lpstr>Visão geral</vt:lpstr>
      <vt:lpstr>Membros do Grupo</vt:lpstr>
      <vt:lpstr>Membros do Grupo</vt:lpstr>
      <vt:lpstr>Guia de Estilo Elit Nexum</vt:lpstr>
      <vt:lpstr>Apresentação do PowerPoint</vt:lpstr>
      <vt:lpstr>Nosso processo de desenvolvimento</vt:lpstr>
      <vt:lpstr>Apresentação do PowerPoint</vt:lpstr>
      <vt:lpstr>Nosso gráfico do DevOps</vt:lpstr>
      <vt:lpstr>Apresentação do PowerPoint</vt:lpstr>
      <vt:lpstr>Agradecemos pela a sua atenção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ICONIC</dc:title>
  <dc:subject/>
  <dc:creator>Musedsmh</dc:creator>
  <cp:keywords/>
  <dc:description/>
  <cp:lastModifiedBy>Gabriel Coral Russo</cp:lastModifiedBy>
  <cp:revision>1976</cp:revision>
  <cp:lastPrinted>2019-09-17T09:29:31Z</cp:lastPrinted>
  <dcterms:created xsi:type="dcterms:W3CDTF">2017-01-10T11:09:36Z</dcterms:created>
  <dcterms:modified xsi:type="dcterms:W3CDTF">2024-10-10T12:55:59Z</dcterms:modified>
  <cp:category/>
</cp:coreProperties>
</file>

<file path=docProps/thumbnail.jpeg>
</file>